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ind Guntur Bold" charset="1" panose="02000000000000000000"/>
      <p:regular r:id="rId12"/>
    </p:embeddedFont>
    <p:embeddedFont>
      <p:font typeface="Hind Guntur Medium" charset="1" panose="020000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16" Target="../media/image20.png" Type="http://schemas.openxmlformats.org/officeDocument/2006/relationships/image"/><Relationship Id="rId17" Target="../media/image21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6.png" Type="http://schemas.openxmlformats.org/officeDocument/2006/relationships/image"/><Relationship Id="rId20" Target="../media/image24.png" Type="http://schemas.openxmlformats.org/officeDocument/2006/relationships/image"/><Relationship Id="rId21" Target="../media/image25.sv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29.png" Type="http://schemas.openxmlformats.org/officeDocument/2006/relationships/image"/><Relationship Id="rId26" Target="../media/image30.svg" Type="http://schemas.openxmlformats.org/officeDocument/2006/relationships/image"/><Relationship Id="rId27" Target="../media/image31.png" Type="http://schemas.openxmlformats.org/officeDocument/2006/relationships/image"/><Relationship Id="rId28" Target="../media/image32.svg" Type="http://schemas.openxmlformats.org/officeDocument/2006/relationships/image"/><Relationship Id="rId29" Target="../media/image33.png" Type="http://schemas.openxmlformats.org/officeDocument/2006/relationships/image"/><Relationship Id="rId3" Target="../media/image7.png" Type="http://schemas.openxmlformats.org/officeDocument/2006/relationships/image"/><Relationship Id="rId30" Target="../media/image34.svg" Type="http://schemas.openxmlformats.org/officeDocument/2006/relationships/image"/><Relationship Id="rId31" Target="../media/image35.png" Type="http://schemas.openxmlformats.org/officeDocument/2006/relationships/image"/><Relationship Id="rId32" Target="../media/image36.png" Type="http://schemas.openxmlformats.org/officeDocument/2006/relationships/image"/><Relationship Id="rId33" Target="../media/image37.svg" Type="http://schemas.openxmlformats.org/officeDocument/2006/relationships/image"/><Relationship Id="rId34" Target="../media/image38.png" Type="http://schemas.openxmlformats.org/officeDocument/2006/relationships/image"/><Relationship Id="rId35" Target="../media/image39.svg" Type="http://schemas.openxmlformats.org/officeDocument/2006/relationships/image"/><Relationship Id="rId36" Target="../media/image40.png" Type="http://schemas.openxmlformats.org/officeDocument/2006/relationships/image"/><Relationship Id="rId37" Target="../media/image41.png" Type="http://schemas.openxmlformats.org/officeDocument/2006/relationships/image"/><Relationship Id="rId38" Target="../media/image42.sv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55.png" Type="http://schemas.openxmlformats.org/officeDocument/2006/relationships/image"/><Relationship Id="rId15" Target="../media/image56.svg" Type="http://schemas.openxmlformats.org/officeDocument/2006/relationships/image"/><Relationship Id="rId16" Target="../media/image57.png" Type="http://schemas.openxmlformats.org/officeDocument/2006/relationships/image"/><Relationship Id="rId17" Target="../media/image58.svg" Type="http://schemas.openxmlformats.org/officeDocument/2006/relationships/image"/><Relationship Id="rId18" Target="../media/image59.png" Type="http://schemas.openxmlformats.org/officeDocument/2006/relationships/image"/><Relationship Id="rId19" Target="../media/image60.svg" Type="http://schemas.openxmlformats.org/officeDocument/2006/relationships/image"/><Relationship Id="rId2" Target="../media/image43.png" Type="http://schemas.openxmlformats.org/officeDocument/2006/relationships/image"/><Relationship Id="rId20" Target="../media/image61.png" Type="http://schemas.openxmlformats.org/officeDocument/2006/relationships/image"/><Relationship Id="rId21" Target="../media/image62.svg" Type="http://schemas.openxmlformats.org/officeDocument/2006/relationships/image"/><Relationship Id="rId22" Target="../media/image63.png" Type="http://schemas.openxmlformats.org/officeDocument/2006/relationships/image"/><Relationship Id="rId23" Target="../media/image64.svg" Type="http://schemas.openxmlformats.org/officeDocument/2006/relationships/image"/><Relationship Id="rId24" Target="../media/image65.png" Type="http://schemas.openxmlformats.org/officeDocument/2006/relationships/image"/><Relationship Id="rId25" Target="../media/image66.svg" Type="http://schemas.openxmlformats.org/officeDocument/2006/relationships/image"/><Relationship Id="rId26" Target="../media/image67.png" Type="http://schemas.openxmlformats.org/officeDocument/2006/relationships/image"/><Relationship Id="rId27" Target="../media/image68.svg" Type="http://schemas.openxmlformats.org/officeDocument/2006/relationships/image"/><Relationship Id="rId28" Target="../media/image69.png" Type="http://schemas.openxmlformats.org/officeDocument/2006/relationships/image"/><Relationship Id="rId29" Target="../media/image70.svg" Type="http://schemas.openxmlformats.org/officeDocument/2006/relationships/image"/><Relationship Id="rId3" Target="../media/image44.svg" Type="http://schemas.openxmlformats.org/officeDocument/2006/relationships/image"/><Relationship Id="rId30" Target="../media/image71.png" Type="http://schemas.openxmlformats.org/officeDocument/2006/relationships/image"/><Relationship Id="rId31" Target="../media/image72.svg" Type="http://schemas.openxmlformats.org/officeDocument/2006/relationships/image"/><Relationship Id="rId32" Target="../media/image6.png" Type="http://schemas.openxmlformats.org/officeDocument/2006/relationships/image"/><Relationship Id="rId33" Target="../media/image73.png" Type="http://schemas.openxmlformats.org/officeDocument/2006/relationships/image"/><Relationship Id="rId34" Target="../media/image7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13" Target="../media/image77.png" Type="http://schemas.openxmlformats.org/officeDocument/2006/relationships/image"/><Relationship Id="rId14" Target="../media/image78.sv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media/image61.png" Type="http://schemas.openxmlformats.org/officeDocument/2006/relationships/image"/><Relationship Id="rId20" Target="../media/image84.svg" Type="http://schemas.openxmlformats.org/officeDocument/2006/relationships/image"/><Relationship Id="rId21" Target="../media/image85.png" Type="http://schemas.openxmlformats.org/officeDocument/2006/relationships/image"/><Relationship Id="rId22" Target="../media/image86.png" Type="http://schemas.openxmlformats.org/officeDocument/2006/relationships/image"/><Relationship Id="rId23" Target="../media/image87.svg" Type="http://schemas.openxmlformats.org/officeDocument/2006/relationships/image"/><Relationship Id="rId24" Target="../media/image88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.png" Type="http://schemas.openxmlformats.org/officeDocument/2006/relationships/image"/><Relationship Id="rId9" Target="../media/image7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696" y="88986"/>
            <a:ext cx="15458400" cy="928116"/>
            <a:chOff x="0" y="0"/>
            <a:chExt cx="20611200" cy="1237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11201" cy="1237488"/>
            </a:xfrm>
            <a:custGeom>
              <a:avLst/>
              <a:gdLst/>
              <a:ahLst/>
              <a:cxnLst/>
              <a:rect r="r" b="b" t="t" l="l"/>
              <a:pathLst>
                <a:path h="1237488" w="20611201">
                  <a:moveTo>
                    <a:pt x="0" y="0"/>
                  </a:moveTo>
                  <a:lnTo>
                    <a:pt x="20611201" y="0"/>
                  </a:lnTo>
                  <a:lnTo>
                    <a:pt x="20611201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611200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Comparison between h2ogpte &amp; Meralion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39842" y="4993969"/>
            <a:ext cx="6034530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Meralion can correctly detect Singapore location name like “</a:t>
            </a:r>
            <a:r>
              <a:rPr lang="en-US" b="true" sz="2900" i="true">
                <a:solidFill>
                  <a:srgbClr val="FEC828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Ang Mo Kio</a:t>
            </a: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”, while h2ogpte transcribe it as “</a:t>
            </a:r>
            <a:r>
              <a:rPr lang="en-US" b="true" sz="2900" i="true">
                <a:solidFill>
                  <a:srgbClr val="FEC828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Amokyo</a:t>
            </a: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”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048686" y="891903"/>
            <a:ext cx="2221056" cy="692340"/>
            <a:chOff x="0" y="0"/>
            <a:chExt cx="2961408" cy="923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1409" cy="923120"/>
            </a:xfrm>
            <a:custGeom>
              <a:avLst/>
              <a:gdLst/>
              <a:ahLst/>
              <a:cxnLst/>
              <a:rect r="r" b="b" t="t" l="l"/>
              <a:pathLst>
                <a:path h="923120" w="2961409">
                  <a:moveTo>
                    <a:pt x="0" y="0"/>
                  </a:moveTo>
                  <a:lnTo>
                    <a:pt x="2961409" y="0"/>
                  </a:lnTo>
                  <a:lnTo>
                    <a:pt x="2961409" y="923120"/>
                  </a:lnTo>
                  <a:lnTo>
                    <a:pt x="0" y="92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961408" cy="923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DE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Meralion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18786" y="4140105"/>
            <a:ext cx="2221056" cy="692340"/>
            <a:chOff x="0" y="0"/>
            <a:chExt cx="2961408" cy="9231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61409" cy="923120"/>
            </a:xfrm>
            <a:custGeom>
              <a:avLst/>
              <a:gdLst/>
              <a:ahLst/>
              <a:cxnLst/>
              <a:rect r="r" b="b" t="t" l="l"/>
              <a:pathLst>
                <a:path h="923120" w="2961409">
                  <a:moveTo>
                    <a:pt x="0" y="0"/>
                  </a:moveTo>
                  <a:lnTo>
                    <a:pt x="2961409" y="0"/>
                  </a:lnTo>
                  <a:lnTo>
                    <a:pt x="2961409" y="923120"/>
                  </a:lnTo>
                  <a:lnTo>
                    <a:pt x="0" y="92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961408" cy="923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DE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H2Ogpte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25159" y="1584243"/>
            <a:ext cx="17437683" cy="2245102"/>
          </a:xfrm>
          <a:custGeom>
            <a:avLst/>
            <a:gdLst/>
            <a:ahLst/>
            <a:cxnLst/>
            <a:rect r="r" b="b" t="t" l="l"/>
            <a:pathLst>
              <a:path h="2245102" w="17437683">
                <a:moveTo>
                  <a:pt x="0" y="0"/>
                </a:moveTo>
                <a:lnTo>
                  <a:pt x="17437682" y="0"/>
                </a:lnTo>
                <a:lnTo>
                  <a:pt x="17437682" y="2245102"/>
                </a:lnTo>
                <a:lnTo>
                  <a:pt x="0" y="2245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5159" y="4832445"/>
            <a:ext cx="11301259" cy="4901921"/>
          </a:xfrm>
          <a:custGeom>
            <a:avLst/>
            <a:gdLst/>
            <a:ahLst/>
            <a:cxnLst/>
            <a:rect r="r" b="b" t="t" l="l"/>
            <a:pathLst>
              <a:path h="4901921" w="11301259">
                <a:moveTo>
                  <a:pt x="0" y="0"/>
                </a:moveTo>
                <a:lnTo>
                  <a:pt x="11301258" y="0"/>
                </a:lnTo>
                <a:lnTo>
                  <a:pt x="11301258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39842" y="7410506"/>
            <a:ext cx="585318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H2Ogpte can’t identify speakers during a dialogue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5350" y="6173567"/>
            <a:ext cx="1167050" cy="318112"/>
            <a:chOff x="0" y="0"/>
            <a:chExt cx="2002662" cy="545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723" y="2255"/>
              <a:ext cx="1995228" cy="541359"/>
            </a:xfrm>
            <a:custGeom>
              <a:avLst/>
              <a:gdLst/>
              <a:ahLst/>
              <a:cxnLst/>
              <a:rect r="r" b="b" t="t" l="l"/>
              <a:pathLst>
                <a:path h="541359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541359"/>
                  </a:lnTo>
                  <a:lnTo>
                    <a:pt x="0" y="541359"/>
                  </a:lnTo>
                  <a:close/>
                  <a:moveTo>
                    <a:pt x="51896" y="31292"/>
                  </a:moveTo>
                  <a:lnTo>
                    <a:pt x="51896" y="510066"/>
                  </a:lnTo>
                  <a:lnTo>
                    <a:pt x="1943331" y="510066"/>
                  </a:lnTo>
                  <a:lnTo>
                    <a:pt x="1943331" y="3129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84150" y="0"/>
              <a:ext cx="2263412" cy="902206"/>
            </a:xfrm>
            <a:custGeom>
              <a:avLst/>
              <a:gdLst/>
              <a:ahLst/>
              <a:cxnLst/>
              <a:rect r="r" b="b" t="t" l="l"/>
              <a:pathLst>
                <a:path h="902206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4509"/>
                  </a:lnTo>
                  <a:lnTo>
                    <a:pt x="239993" y="4509"/>
                  </a:lnTo>
                  <a:close/>
                  <a:moveTo>
                    <a:pt x="292113" y="4509"/>
                  </a:moveTo>
                  <a:lnTo>
                    <a:pt x="314450" y="4509"/>
                  </a:lnTo>
                  <a:lnTo>
                    <a:pt x="292113" y="4509"/>
                  </a:lnTo>
                  <a:close/>
                  <a:moveTo>
                    <a:pt x="344233" y="4509"/>
                  </a:moveTo>
                  <a:lnTo>
                    <a:pt x="366570" y="4509"/>
                  </a:lnTo>
                  <a:lnTo>
                    <a:pt x="344233" y="4509"/>
                  </a:lnTo>
                  <a:close/>
                  <a:moveTo>
                    <a:pt x="396353" y="4509"/>
                  </a:moveTo>
                  <a:lnTo>
                    <a:pt x="418690" y="4509"/>
                  </a:lnTo>
                  <a:lnTo>
                    <a:pt x="396353" y="4509"/>
                  </a:lnTo>
                  <a:close/>
                  <a:moveTo>
                    <a:pt x="448473" y="4509"/>
                  </a:moveTo>
                  <a:lnTo>
                    <a:pt x="470810" y="4509"/>
                  </a:lnTo>
                  <a:lnTo>
                    <a:pt x="448473" y="4509"/>
                  </a:lnTo>
                  <a:close/>
                  <a:moveTo>
                    <a:pt x="500593" y="4509"/>
                  </a:moveTo>
                  <a:lnTo>
                    <a:pt x="522930" y="4509"/>
                  </a:lnTo>
                  <a:lnTo>
                    <a:pt x="500593" y="4509"/>
                  </a:lnTo>
                  <a:close/>
                  <a:moveTo>
                    <a:pt x="552713" y="4509"/>
                  </a:moveTo>
                  <a:lnTo>
                    <a:pt x="575050" y="4509"/>
                  </a:lnTo>
                  <a:lnTo>
                    <a:pt x="552713" y="4509"/>
                  </a:lnTo>
                  <a:close/>
                  <a:moveTo>
                    <a:pt x="604833" y="4509"/>
                  </a:moveTo>
                  <a:lnTo>
                    <a:pt x="627170" y="4509"/>
                  </a:lnTo>
                  <a:lnTo>
                    <a:pt x="604833" y="4509"/>
                  </a:lnTo>
                  <a:close/>
                  <a:moveTo>
                    <a:pt x="656953" y="4509"/>
                  </a:moveTo>
                  <a:lnTo>
                    <a:pt x="679290" y="4509"/>
                  </a:lnTo>
                  <a:lnTo>
                    <a:pt x="656953" y="4509"/>
                  </a:lnTo>
                  <a:close/>
                  <a:moveTo>
                    <a:pt x="709073" y="4509"/>
                  </a:moveTo>
                  <a:lnTo>
                    <a:pt x="731410" y="4509"/>
                  </a:lnTo>
                  <a:lnTo>
                    <a:pt x="709073" y="4509"/>
                  </a:lnTo>
                  <a:close/>
                  <a:moveTo>
                    <a:pt x="761193" y="4509"/>
                  </a:moveTo>
                  <a:lnTo>
                    <a:pt x="783530" y="4509"/>
                  </a:lnTo>
                  <a:lnTo>
                    <a:pt x="761193" y="4509"/>
                  </a:lnTo>
                  <a:close/>
                  <a:moveTo>
                    <a:pt x="813313" y="4509"/>
                  </a:moveTo>
                  <a:lnTo>
                    <a:pt x="835650" y="4509"/>
                  </a:lnTo>
                  <a:lnTo>
                    <a:pt x="813313" y="4509"/>
                  </a:lnTo>
                  <a:close/>
                  <a:moveTo>
                    <a:pt x="865433" y="4509"/>
                  </a:moveTo>
                  <a:lnTo>
                    <a:pt x="887770" y="4509"/>
                  </a:lnTo>
                  <a:lnTo>
                    <a:pt x="865433" y="4509"/>
                  </a:lnTo>
                  <a:close/>
                  <a:moveTo>
                    <a:pt x="917553" y="4509"/>
                  </a:moveTo>
                  <a:lnTo>
                    <a:pt x="939890" y="4509"/>
                  </a:lnTo>
                  <a:lnTo>
                    <a:pt x="917553" y="4509"/>
                  </a:lnTo>
                  <a:close/>
                  <a:moveTo>
                    <a:pt x="969673" y="4509"/>
                  </a:moveTo>
                  <a:lnTo>
                    <a:pt x="992010" y="4509"/>
                  </a:lnTo>
                  <a:lnTo>
                    <a:pt x="969673" y="4509"/>
                  </a:lnTo>
                  <a:close/>
                  <a:moveTo>
                    <a:pt x="1021793" y="4509"/>
                  </a:moveTo>
                  <a:lnTo>
                    <a:pt x="1044130" y="4509"/>
                  </a:lnTo>
                  <a:lnTo>
                    <a:pt x="1021793" y="4509"/>
                  </a:lnTo>
                  <a:close/>
                  <a:moveTo>
                    <a:pt x="1073913" y="4509"/>
                  </a:moveTo>
                  <a:lnTo>
                    <a:pt x="1096250" y="4509"/>
                  </a:lnTo>
                  <a:lnTo>
                    <a:pt x="1073913" y="4509"/>
                  </a:lnTo>
                  <a:close/>
                  <a:moveTo>
                    <a:pt x="1126033" y="4509"/>
                  </a:moveTo>
                  <a:lnTo>
                    <a:pt x="1148370" y="4509"/>
                  </a:lnTo>
                  <a:lnTo>
                    <a:pt x="1126033" y="4509"/>
                  </a:lnTo>
                  <a:close/>
                  <a:moveTo>
                    <a:pt x="1178153" y="4509"/>
                  </a:moveTo>
                  <a:lnTo>
                    <a:pt x="1200490" y="4509"/>
                  </a:lnTo>
                  <a:lnTo>
                    <a:pt x="1178153" y="4509"/>
                  </a:lnTo>
                  <a:close/>
                  <a:moveTo>
                    <a:pt x="1230273" y="4509"/>
                  </a:moveTo>
                  <a:lnTo>
                    <a:pt x="1252610" y="4509"/>
                  </a:lnTo>
                  <a:lnTo>
                    <a:pt x="1230273" y="4509"/>
                  </a:lnTo>
                  <a:close/>
                  <a:moveTo>
                    <a:pt x="1282393" y="4509"/>
                  </a:moveTo>
                  <a:lnTo>
                    <a:pt x="1304730" y="4509"/>
                  </a:lnTo>
                  <a:lnTo>
                    <a:pt x="1282393" y="4509"/>
                  </a:lnTo>
                  <a:close/>
                  <a:moveTo>
                    <a:pt x="1334513" y="4509"/>
                  </a:moveTo>
                  <a:lnTo>
                    <a:pt x="1356850" y="4509"/>
                  </a:lnTo>
                  <a:lnTo>
                    <a:pt x="1334513" y="4509"/>
                  </a:lnTo>
                  <a:close/>
                  <a:moveTo>
                    <a:pt x="1386633" y="4509"/>
                  </a:moveTo>
                  <a:lnTo>
                    <a:pt x="1408970" y="4509"/>
                  </a:lnTo>
                  <a:lnTo>
                    <a:pt x="1386633" y="4509"/>
                  </a:lnTo>
                  <a:close/>
                  <a:moveTo>
                    <a:pt x="1438753" y="4509"/>
                  </a:moveTo>
                  <a:lnTo>
                    <a:pt x="1461090" y="4509"/>
                  </a:lnTo>
                  <a:lnTo>
                    <a:pt x="1438753" y="4509"/>
                  </a:lnTo>
                  <a:close/>
                  <a:moveTo>
                    <a:pt x="1490873" y="4509"/>
                  </a:moveTo>
                  <a:lnTo>
                    <a:pt x="1513210" y="4509"/>
                  </a:lnTo>
                  <a:lnTo>
                    <a:pt x="1490873" y="4509"/>
                  </a:lnTo>
                  <a:close/>
                  <a:moveTo>
                    <a:pt x="1542993" y="4509"/>
                  </a:moveTo>
                  <a:lnTo>
                    <a:pt x="1565330" y="4509"/>
                  </a:lnTo>
                  <a:lnTo>
                    <a:pt x="1542993" y="4509"/>
                  </a:lnTo>
                  <a:close/>
                  <a:moveTo>
                    <a:pt x="1595113" y="4509"/>
                  </a:moveTo>
                  <a:lnTo>
                    <a:pt x="1617450" y="4509"/>
                  </a:lnTo>
                  <a:lnTo>
                    <a:pt x="1595113" y="4509"/>
                  </a:lnTo>
                  <a:close/>
                  <a:moveTo>
                    <a:pt x="1647233" y="4509"/>
                  </a:moveTo>
                  <a:lnTo>
                    <a:pt x="1669570" y="4509"/>
                  </a:lnTo>
                  <a:lnTo>
                    <a:pt x="1647233" y="4509"/>
                  </a:lnTo>
                  <a:close/>
                  <a:moveTo>
                    <a:pt x="1699353" y="4509"/>
                  </a:moveTo>
                  <a:lnTo>
                    <a:pt x="1721690" y="4509"/>
                  </a:lnTo>
                  <a:lnTo>
                    <a:pt x="1699353" y="4509"/>
                  </a:lnTo>
                  <a:close/>
                  <a:moveTo>
                    <a:pt x="1751473" y="4509"/>
                  </a:moveTo>
                  <a:lnTo>
                    <a:pt x="1773810" y="4509"/>
                  </a:lnTo>
                  <a:lnTo>
                    <a:pt x="1751473" y="4509"/>
                  </a:lnTo>
                  <a:close/>
                  <a:moveTo>
                    <a:pt x="1803593" y="4509"/>
                  </a:moveTo>
                  <a:lnTo>
                    <a:pt x="1825930" y="4509"/>
                  </a:lnTo>
                  <a:lnTo>
                    <a:pt x="1803593" y="4509"/>
                  </a:lnTo>
                  <a:close/>
                  <a:moveTo>
                    <a:pt x="1855713" y="4509"/>
                  </a:moveTo>
                  <a:lnTo>
                    <a:pt x="1878050" y="4509"/>
                  </a:lnTo>
                  <a:lnTo>
                    <a:pt x="1855713" y="4509"/>
                  </a:lnTo>
                  <a:close/>
                  <a:moveTo>
                    <a:pt x="1907833" y="4509"/>
                  </a:moveTo>
                  <a:lnTo>
                    <a:pt x="1930170" y="4509"/>
                  </a:lnTo>
                  <a:lnTo>
                    <a:pt x="1907833" y="4509"/>
                  </a:lnTo>
                  <a:close/>
                  <a:moveTo>
                    <a:pt x="1959953" y="4509"/>
                  </a:moveTo>
                  <a:lnTo>
                    <a:pt x="1982290" y="4509"/>
                  </a:lnTo>
                  <a:lnTo>
                    <a:pt x="1959953" y="4509"/>
                  </a:lnTo>
                  <a:close/>
                  <a:moveTo>
                    <a:pt x="2012073" y="4509"/>
                  </a:moveTo>
                  <a:lnTo>
                    <a:pt x="2034410" y="4509"/>
                  </a:lnTo>
                  <a:lnTo>
                    <a:pt x="2012073" y="4509"/>
                  </a:lnTo>
                  <a:close/>
                  <a:moveTo>
                    <a:pt x="2064193" y="4509"/>
                  </a:moveTo>
                  <a:lnTo>
                    <a:pt x="2086530" y="4509"/>
                  </a:lnTo>
                  <a:lnTo>
                    <a:pt x="2064193" y="4509"/>
                  </a:lnTo>
                  <a:close/>
                  <a:moveTo>
                    <a:pt x="2116313" y="4509"/>
                  </a:moveTo>
                  <a:lnTo>
                    <a:pt x="2138650" y="4509"/>
                  </a:lnTo>
                  <a:lnTo>
                    <a:pt x="2116313" y="4509"/>
                  </a:lnTo>
                  <a:close/>
                  <a:moveTo>
                    <a:pt x="2168433" y="4509"/>
                  </a:moveTo>
                  <a:lnTo>
                    <a:pt x="2183101" y="4509"/>
                  </a:lnTo>
                  <a:cubicBezTo>
                    <a:pt x="2185186" y="4509"/>
                    <a:pt x="2186831" y="5501"/>
                    <a:pt x="2186831" y="6764"/>
                  </a:cubicBezTo>
                  <a:lnTo>
                    <a:pt x="2186831" y="6899"/>
                  </a:lnTo>
                  <a:lnTo>
                    <a:pt x="2179378" y="6899"/>
                  </a:lnTo>
                  <a:lnTo>
                    <a:pt x="2179378" y="2255"/>
                  </a:lnTo>
                  <a:lnTo>
                    <a:pt x="2183101" y="2255"/>
                  </a:lnTo>
                  <a:lnTo>
                    <a:pt x="2183101" y="4509"/>
                  </a:lnTo>
                  <a:lnTo>
                    <a:pt x="2168433" y="4509"/>
                  </a:lnTo>
                  <a:close/>
                  <a:moveTo>
                    <a:pt x="2186831" y="29444"/>
                  </a:moveTo>
                  <a:lnTo>
                    <a:pt x="2186831" y="42971"/>
                  </a:lnTo>
                  <a:lnTo>
                    <a:pt x="2179378" y="42971"/>
                  </a:lnTo>
                  <a:lnTo>
                    <a:pt x="2179378" y="29444"/>
                  </a:lnTo>
                  <a:close/>
                  <a:moveTo>
                    <a:pt x="2179378" y="61008"/>
                  </a:moveTo>
                  <a:lnTo>
                    <a:pt x="2179378" y="74535"/>
                  </a:lnTo>
                  <a:lnTo>
                    <a:pt x="2171932" y="74535"/>
                  </a:lnTo>
                  <a:lnTo>
                    <a:pt x="2171932" y="61008"/>
                  </a:lnTo>
                  <a:close/>
                  <a:moveTo>
                    <a:pt x="2171932" y="92571"/>
                  </a:moveTo>
                  <a:lnTo>
                    <a:pt x="2171932" y="106098"/>
                  </a:lnTo>
                  <a:lnTo>
                    <a:pt x="2164486" y="106098"/>
                  </a:lnTo>
                  <a:lnTo>
                    <a:pt x="2164486" y="92571"/>
                  </a:lnTo>
                  <a:close/>
                  <a:moveTo>
                    <a:pt x="2164486" y="124135"/>
                  </a:moveTo>
                  <a:lnTo>
                    <a:pt x="2164486" y="137662"/>
                  </a:lnTo>
                  <a:lnTo>
                    <a:pt x="2157041" y="137662"/>
                  </a:lnTo>
                  <a:lnTo>
                    <a:pt x="2157041" y="124135"/>
                  </a:lnTo>
                  <a:close/>
                  <a:moveTo>
                    <a:pt x="2157041" y="155698"/>
                  </a:moveTo>
                  <a:lnTo>
                    <a:pt x="2157041" y="169225"/>
                  </a:lnTo>
                  <a:lnTo>
                    <a:pt x="2149595" y="169225"/>
                  </a:lnTo>
                  <a:lnTo>
                    <a:pt x="2149595" y="155698"/>
                  </a:lnTo>
                  <a:close/>
                  <a:moveTo>
                    <a:pt x="2149595" y="187262"/>
                  </a:moveTo>
                  <a:lnTo>
                    <a:pt x="2149595" y="200789"/>
                  </a:lnTo>
                  <a:lnTo>
                    <a:pt x="2142149" y="200789"/>
                  </a:lnTo>
                  <a:lnTo>
                    <a:pt x="2142149" y="187262"/>
                  </a:lnTo>
                  <a:close/>
                  <a:moveTo>
                    <a:pt x="2142149" y="218825"/>
                  </a:moveTo>
                  <a:lnTo>
                    <a:pt x="2142149" y="232352"/>
                  </a:lnTo>
                  <a:lnTo>
                    <a:pt x="2134704" y="232352"/>
                  </a:lnTo>
                  <a:lnTo>
                    <a:pt x="2134704" y="218825"/>
                  </a:lnTo>
                  <a:close/>
                  <a:moveTo>
                    <a:pt x="2134704" y="250389"/>
                  </a:moveTo>
                  <a:lnTo>
                    <a:pt x="2134704" y="263916"/>
                  </a:lnTo>
                  <a:lnTo>
                    <a:pt x="2127258" y="263916"/>
                  </a:lnTo>
                  <a:lnTo>
                    <a:pt x="2127258" y="250389"/>
                  </a:lnTo>
                  <a:close/>
                  <a:moveTo>
                    <a:pt x="2127258" y="281952"/>
                  </a:moveTo>
                  <a:lnTo>
                    <a:pt x="2127258" y="295479"/>
                  </a:lnTo>
                  <a:lnTo>
                    <a:pt x="2119812" y="295479"/>
                  </a:lnTo>
                  <a:lnTo>
                    <a:pt x="2119812" y="281952"/>
                  </a:lnTo>
                  <a:close/>
                  <a:moveTo>
                    <a:pt x="2119812" y="313516"/>
                  </a:moveTo>
                  <a:lnTo>
                    <a:pt x="2119812" y="327043"/>
                  </a:lnTo>
                  <a:lnTo>
                    <a:pt x="2112366" y="327043"/>
                  </a:lnTo>
                  <a:lnTo>
                    <a:pt x="2112366" y="313516"/>
                  </a:lnTo>
                  <a:close/>
                  <a:moveTo>
                    <a:pt x="2112366" y="345079"/>
                  </a:moveTo>
                  <a:lnTo>
                    <a:pt x="2112366" y="358606"/>
                  </a:lnTo>
                  <a:lnTo>
                    <a:pt x="2104921" y="358606"/>
                  </a:lnTo>
                  <a:lnTo>
                    <a:pt x="2104921" y="345079"/>
                  </a:lnTo>
                  <a:close/>
                  <a:moveTo>
                    <a:pt x="2104921" y="376643"/>
                  </a:moveTo>
                  <a:lnTo>
                    <a:pt x="2104921" y="390170"/>
                  </a:lnTo>
                  <a:lnTo>
                    <a:pt x="2097475" y="390170"/>
                  </a:lnTo>
                  <a:lnTo>
                    <a:pt x="2097475" y="376643"/>
                  </a:lnTo>
                  <a:close/>
                  <a:moveTo>
                    <a:pt x="2097475" y="408206"/>
                  </a:moveTo>
                  <a:lnTo>
                    <a:pt x="2097475" y="421733"/>
                  </a:lnTo>
                  <a:lnTo>
                    <a:pt x="2090029" y="421733"/>
                  </a:lnTo>
                  <a:lnTo>
                    <a:pt x="2090029" y="408206"/>
                  </a:lnTo>
                  <a:close/>
                  <a:moveTo>
                    <a:pt x="2090029" y="439770"/>
                  </a:moveTo>
                  <a:lnTo>
                    <a:pt x="2090029" y="453297"/>
                  </a:lnTo>
                  <a:lnTo>
                    <a:pt x="2082584" y="453297"/>
                  </a:lnTo>
                  <a:lnTo>
                    <a:pt x="2082584" y="439770"/>
                  </a:lnTo>
                  <a:close/>
                  <a:moveTo>
                    <a:pt x="2082584" y="471333"/>
                  </a:moveTo>
                  <a:lnTo>
                    <a:pt x="2082584" y="484860"/>
                  </a:lnTo>
                  <a:lnTo>
                    <a:pt x="2075138" y="484860"/>
                  </a:lnTo>
                  <a:lnTo>
                    <a:pt x="2075138" y="471333"/>
                  </a:lnTo>
                  <a:close/>
                  <a:moveTo>
                    <a:pt x="2075138" y="502897"/>
                  </a:moveTo>
                  <a:lnTo>
                    <a:pt x="2075138" y="516424"/>
                  </a:lnTo>
                  <a:lnTo>
                    <a:pt x="2067692" y="516424"/>
                  </a:lnTo>
                  <a:lnTo>
                    <a:pt x="2067692" y="502897"/>
                  </a:lnTo>
                  <a:close/>
                  <a:moveTo>
                    <a:pt x="2067692" y="534460"/>
                  </a:moveTo>
                  <a:lnTo>
                    <a:pt x="2067692" y="551813"/>
                  </a:lnTo>
                  <a:lnTo>
                    <a:pt x="2060247" y="551813"/>
                  </a:lnTo>
                  <a:lnTo>
                    <a:pt x="2060247" y="534460"/>
                  </a:lnTo>
                  <a:close/>
                  <a:moveTo>
                    <a:pt x="2026964" y="558544"/>
                  </a:moveTo>
                  <a:lnTo>
                    <a:pt x="2004627" y="558544"/>
                  </a:lnTo>
                  <a:lnTo>
                    <a:pt x="2004627" y="545868"/>
                  </a:lnTo>
                  <a:lnTo>
                    <a:pt x="2026964" y="545868"/>
                  </a:lnTo>
                  <a:close/>
                  <a:moveTo>
                    <a:pt x="1974844" y="545868"/>
                  </a:moveTo>
                  <a:lnTo>
                    <a:pt x="1952507" y="545868"/>
                  </a:lnTo>
                  <a:lnTo>
                    <a:pt x="1952507" y="541359"/>
                  </a:lnTo>
                  <a:lnTo>
                    <a:pt x="1974844" y="541359"/>
                  </a:lnTo>
                  <a:close/>
                  <a:moveTo>
                    <a:pt x="1922724" y="541359"/>
                  </a:moveTo>
                  <a:lnTo>
                    <a:pt x="1900387" y="541359"/>
                  </a:lnTo>
                  <a:lnTo>
                    <a:pt x="1900387" y="536850"/>
                  </a:lnTo>
                  <a:lnTo>
                    <a:pt x="1922724" y="536850"/>
                  </a:lnTo>
                  <a:close/>
                  <a:moveTo>
                    <a:pt x="1870604" y="536850"/>
                  </a:moveTo>
                  <a:lnTo>
                    <a:pt x="1848267" y="536850"/>
                  </a:lnTo>
                  <a:lnTo>
                    <a:pt x="1848267" y="532341"/>
                  </a:lnTo>
                  <a:lnTo>
                    <a:pt x="1870604" y="532341"/>
                  </a:lnTo>
                  <a:close/>
                  <a:moveTo>
                    <a:pt x="1818484" y="532341"/>
                  </a:moveTo>
                  <a:lnTo>
                    <a:pt x="1796147" y="532341"/>
                  </a:lnTo>
                  <a:lnTo>
                    <a:pt x="1796147" y="527832"/>
                  </a:lnTo>
                  <a:lnTo>
                    <a:pt x="1818484" y="527832"/>
                  </a:lnTo>
                  <a:close/>
                  <a:moveTo>
                    <a:pt x="1766364" y="527832"/>
                  </a:moveTo>
                  <a:lnTo>
                    <a:pt x="1744027" y="527832"/>
                  </a:lnTo>
                  <a:lnTo>
                    <a:pt x="1744027" y="523323"/>
                  </a:lnTo>
                  <a:lnTo>
                    <a:pt x="1766364" y="523323"/>
                  </a:lnTo>
                  <a:close/>
                  <a:moveTo>
                    <a:pt x="1714244" y="523323"/>
                  </a:moveTo>
                  <a:lnTo>
                    <a:pt x="1691907" y="523323"/>
                  </a:lnTo>
                  <a:lnTo>
                    <a:pt x="1691907" y="518814"/>
                  </a:lnTo>
                  <a:lnTo>
                    <a:pt x="1714244" y="518814"/>
                  </a:lnTo>
                  <a:close/>
                  <a:moveTo>
                    <a:pt x="1662124" y="518814"/>
                  </a:moveTo>
                  <a:lnTo>
                    <a:pt x="1639787" y="518814"/>
                  </a:lnTo>
                  <a:lnTo>
                    <a:pt x="1639787" y="514305"/>
                  </a:lnTo>
                  <a:lnTo>
                    <a:pt x="1662124" y="514305"/>
                  </a:lnTo>
                  <a:close/>
                  <a:moveTo>
                    <a:pt x="1610004" y="514305"/>
                  </a:moveTo>
                  <a:lnTo>
                    <a:pt x="1587667" y="514305"/>
                  </a:lnTo>
                  <a:lnTo>
                    <a:pt x="1587667" y="509796"/>
                  </a:lnTo>
                  <a:lnTo>
                    <a:pt x="1610004" y="509796"/>
                  </a:lnTo>
                  <a:close/>
                  <a:moveTo>
                    <a:pt x="1557884" y="509796"/>
                  </a:moveTo>
                  <a:lnTo>
                    <a:pt x="1535547" y="509796"/>
                  </a:lnTo>
                  <a:lnTo>
                    <a:pt x="1535547" y="505287"/>
                  </a:lnTo>
                  <a:lnTo>
                    <a:pt x="1557884" y="505287"/>
                  </a:lnTo>
                  <a:close/>
                  <a:moveTo>
                    <a:pt x="1505764" y="505287"/>
                  </a:moveTo>
                  <a:lnTo>
                    <a:pt x="1483427" y="505287"/>
                  </a:lnTo>
                  <a:lnTo>
                    <a:pt x="1483427" y="500777"/>
                  </a:lnTo>
                  <a:lnTo>
                    <a:pt x="1505764" y="500777"/>
                  </a:lnTo>
                  <a:close/>
                  <a:moveTo>
                    <a:pt x="1453644" y="500777"/>
                  </a:moveTo>
                  <a:lnTo>
                    <a:pt x="1431307" y="500777"/>
                  </a:lnTo>
                  <a:lnTo>
                    <a:pt x="1431307" y="496268"/>
                  </a:lnTo>
                  <a:lnTo>
                    <a:pt x="1453644" y="496268"/>
                  </a:lnTo>
                  <a:close/>
                  <a:moveTo>
                    <a:pt x="1401524" y="496268"/>
                  </a:moveTo>
                  <a:lnTo>
                    <a:pt x="1379187" y="496268"/>
                  </a:lnTo>
                  <a:lnTo>
                    <a:pt x="1379187" y="491759"/>
                  </a:lnTo>
                  <a:lnTo>
                    <a:pt x="1401524" y="491759"/>
                  </a:lnTo>
                  <a:close/>
                  <a:moveTo>
                    <a:pt x="1349404" y="491759"/>
                  </a:moveTo>
                  <a:lnTo>
                    <a:pt x="1327067" y="491759"/>
                  </a:lnTo>
                  <a:lnTo>
                    <a:pt x="1327067" y="487250"/>
                  </a:lnTo>
                  <a:lnTo>
                    <a:pt x="1349404" y="487250"/>
                  </a:lnTo>
                  <a:close/>
                  <a:moveTo>
                    <a:pt x="1297284" y="487250"/>
                  </a:moveTo>
                  <a:lnTo>
                    <a:pt x="1274947" y="487250"/>
                  </a:lnTo>
                  <a:lnTo>
                    <a:pt x="1274947" y="482741"/>
                  </a:lnTo>
                  <a:lnTo>
                    <a:pt x="1297284" y="482741"/>
                  </a:lnTo>
                  <a:close/>
                  <a:moveTo>
                    <a:pt x="1245164" y="482741"/>
                  </a:moveTo>
                  <a:lnTo>
                    <a:pt x="1222827" y="482741"/>
                  </a:lnTo>
                  <a:lnTo>
                    <a:pt x="1222827" y="478232"/>
                  </a:lnTo>
                  <a:lnTo>
                    <a:pt x="1245164" y="478232"/>
                  </a:lnTo>
                  <a:close/>
                  <a:moveTo>
                    <a:pt x="1193044" y="478232"/>
                  </a:moveTo>
                  <a:lnTo>
                    <a:pt x="1170707" y="478232"/>
                  </a:lnTo>
                  <a:lnTo>
                    <a:pt x="1170707" y="473723"/>
                  </a:lnTo>
                  <a:lnTo>
                    <a:pt x="1193044" y="473723"/>
                  </a:lnTo>
                  <a:close/>
                  <a:moveTo>
                    <a:pt x="1140924" y="473723"/>
                  </a:moveTo>
                  <a:lnTo>
                    <a:pt x="1118587" y="473723"/>
                  </a:lnTo>
                  <a:lnTo>
                    <a:pt x="1118587" y="469214"/>
                  </a:lnTo>
                  <a:lnTo>
                    <a:pt x="1140924" y="469214"/>
                  </a:lnTo>
                  <a:close/>
                  <a:moveTo>
                    <a:pt x="1088804" y="469214"/>
                  </a:moveTo>
                  <a:lnTo>
                    <a:pt x="1066467" y="469214"/>
                  </a:lnTo>
                  <a:lnTo>
                    <a:pt x="1066467" y="464705"/>
                  </a:lnTo>
                  <a:lnTo>
                    <a:pt x="1088804" y="464705"/>
                  </a:lnTo>
                  <a:close/>
                  <a:moveTo>
                    <a:pt x="1036684" y="464705"/>
                  </a:moveTo>
                  <a:lnTo>
                    <a:pt x="1014347" y="464705"/>
                  </a:lnTo>
                  <a:lnTo>
                    <a:pt x="1014347" y="460196"/>
                  </a:lnTo>
                  <a:lnTo>
                    <a:pt x="1036684" y="460196"/>
                  </a:lnTo>
                  <a:close/>
                  <a:moveTo>
                    <a:pt x="984564" y="460196"/>
                  </a:moveTo>
                  <a:lnTo>
                    <a:pt x="962227" y="460196"/>
                  </a:lnTo>
                  <a:lnTo>
                    <a:pt x="962227" y="455687"/>
                  </a:lnTo>
                  <a:lnTo>
                    <a:pt x="984564" y="455687"/>
                  </a:lnTo>
                  <a:close/>
                  <a:moveTo>
                    <a:pt x="932444" y="455687"/>
                  </a:moveTo>
                  <a:lnTo>
                    <a:pt x="910107" y="455687"/>
                  </a:lnTo>
                  <a:lnTo>
                    <a:pt x="910107" y="451178"/>
                  </a:lnTo>
                  <a:lnTo>
                    <a:pt x="932444" y="451178"/>
                  </a:lnTo>
                  <a:close/>
                  <a:moveTo>
                    <a:pt x="880324" y="451178"/>
                  </a:moveTo>
                  <a:lnTo>
                    <a:pt x="857987" y="451178"/>
                  </a:lnTo>
                  <a:lnTo>
                    <a:pt x="857987" y="446669"/>
                  </a:lnTo>
                  <a:lnTo>
                    <a:pt x="880324" y="446669"/>
                  </a:lnTo>
                  <a:close/>
                  <a:moveTo>
                    <a:pt x="828204" y="446669"/>
                  </a:moveTo>
                  <a:lnTo>
                    <a:pt x="805867" y="446669"/>
                  </a:lnTo>
                  <a:lnTo>
                    <a:pt x="805867" y="442160"/>
                  </a:lnTo>
                  <a:lnTo>
                    <a:pt x="828204" y="442160"/>
                  </a:lnTo>
                  <a:close/>
                  <a:moveTo>
                    <a:pt x="776084" y="442160"/>
                  </a:moveTo>
                  <a:lnTo>
                    <a:pt x="753747" y="442160"/>
                  </a:lnTo>
                  <a:lnTo>
                    <a:pt x="753747" y="437650"/>
                  </a:lnTo>
                  <a:lnTo>
                    <a:pt x="776084" y="437650"/>
                  </a:lnTo>
                  <a:close/>
                  <a:moveTo>
                    <a:pt x="723964" y="437650"/>
                  </a:moveTo>
                  <a:lnTo>
                    <a:pt x="701627" y="437650"/>
                  </a:lnTo>
                  <a:lnTo>
                    <a:pt x="701627" y="433141"/>
                  </a:lnTo>
                  <a:lnTo>
                    <a:pt x="723964" y="433141"/>
                  </a:lnTo>
                  <a:close/>
                  <a:moveTo>
                    <a:pt x="671844" y="433141"/>
                  </a:moveTo>
                  <a:lnTo>
                    <a:pt x="649507" y="433141"/>
                  </a:lnTo>
                  <a:lnTo>
                    <a:pt x="649507" y="428632"/>
                  </a:lnTo>
                  <a:lnTo>
                    <a:pt x="671844" y="428632"/>
                  </a:lnTo>
                  <a:close/>
                  <a:moveTo>
                    <a:pt x="619724" y="428632"/>
                  </a:moveTo>
                  <a:lnTo>
                    <a:pt x="597387" y="428632"/>
                  </a:lnTo>
                  <a:lnTo>
                    <a:pt x="597387" y="424123"/>
                  </a:lnTo>
                  <a:lnTo>
                    <a:pt x="619724" y="424123"/>
                  </a:lnTo>
                  <a:close/>
                  <a:moveTo>
                    <a:pt x="567604" y="424123"/>
                  </a:moveTo>
                  <a:lnTo>
                    <a:pt x="545267" y="424123"/>
                  </a:lnTo>
                  <a:lnTo>
                    <a:pt x="545267" y="419614"/>
                  </a:lnTo>
                  <a:lnTo>
                    <a:pt x="567604" y="419614"/>
                  </a:lnTo>
                  <a:close/>
                  <a:moveTo>
                    <a:pt x="515484" y="419614"/>
                  </a:moveTo>
                  <a:lnTo>
                    <a:pt x="493147" y="419614"/>
                  </a:lnTo>
                  <a:lnTo>
                    <a:pt x="493147" y="415105"/>
                  </a:lnTo>
                  <a:lnTo>
                    <a:pt x="515484" y="415105"/>
                  </a:lnTo>
                  <a:close/>
                  <a:moveTo>
                    <a:pt x="463364" y="415105"/>
                  </a:moveTo>
                  <a:lnTo>
                    <a:pt x="441027" y="415105"/>
                  </a:lnTo>
                  <a:lnTo>
                    <a:pt x="441027" y="410596"/>
                  </a:lnTo>
                  <a:lnTo>
                    <a:pt x="463364" y="410596"/>
                  </a:lnTo>
                  <a:close/>
                  <a:moveTo>
                    <a:pt x="411244" y="410596"/>
                  </a:moveTo>
                  <a:lnTo>
                    <a:pt x="388907" y="410596"/>
                  </a:lnTo>
                  <a:lnTo>
                    <a:pt x="388907" y="406087"/>
                  </a:lnTo>
                  <a:lnTo>
                    <a:pt x="411244" y="406087"/>
                  </a:lnTo>
                  <a:close/>
                  <a:moveTo>
                    <a:pt x="359124" y="406087"/>
                  </a:moveTo>
                  <a:lnTo>
                    <a:pt x="336787" y="406087"/>
                  </a:lnTo>
                  <a:lnTo>
                    <a:pt x="336787" y="401578"/>
                  </a:lnTo>
                  <a:lnTo>
                    <a:pt x="359124" y="401578"/>
                  </a:lnTo>
                  <a:close/>
                  <a:moveTo>
                    <a:pt x="307004" y="401578"/>
                  </a:moveTo>
                  <a:lnTo>
                    <a:pt x="284667" y="401578"/>
                  </a:lnTo>
                  <a:lnTo>
                    <a:pt x="284667" y="397069"/>
                  </a:lnTo>
                  <a:lnTo>
                    <a:pt x="307004" y="397069"/>
                  </a:lnTo>
                  <a:close/>
                  <a:moveTo>
                    <a:pt x="254884" y="397069"/>
                  </a:moveTo>
                  <a:lnTo>
                    <a:pt x="232547" y="397069"/>
                  </a:lnTo>
                  <a:lnTo>
                    <a:pt x="232547" y="392560"/>
                  </a:lnTo>
                  <a:lnTo>
                    <a:pt x="254884" y="392560"/>
                  </a:lnTo>
                  <a:close/>
                  <a:moveTo>
                    <a:pt x="202764" y="392560"/>
                  </a:moveTo>
                  <a:lnTo>
                    <a:pt x="177800" y="392560"/>
                  </a:lnTo>
                  <a:lnTo>
                    <a:pt x="177800" y="388051"/>
                  </a:lnTo>
                  <a:lnTo>
                    <a:pt x="202764" y="388051"/>
                  </a:lnTo>
                  <a:close/>
                  <a:moveTo>
                    <a:pt x="127000" y="388051"/>
                  </a:moveTo>
                  <a:lnTo>
                    <a:pt x="88900" y="388051"/>
                  </a:lnTo>
                  <a:lnTo>
                    <a:pt x="88900" y="383542"/>
                  </a:lnTo>
                  <a:lnTo>
                    <a:pt x="127000" y="383542"/>
                  </a:lnTo>
                  <a:close/>
                  <a:moveTo>
                    <a:pt x="38100" y="383542"/>
                  </a:moveTo>
                  <a:lnTo>
                    <a:pt x="0" y="383542"/>
                  </a:lnTo>
                  <a:lnTo>
                    <a:pt x="0" y="379033"/>
                  </a:lnTo>
                  <a:lnTo>
                    <a:pt x="38100" y="379033"/>
                  </a:lnTo>
                  <a:close/>
                  <a:moveTo>
                    <a:pt x="184150" y="534596"/>
                  </a:moveTo>
                  <a:lnTo>
                    <a:pt x="184150" y="521068"/>
                  </a:lnTo>
                  <a:lnTo>
                    <a:pt x="191596" y="521068"/>
                  </a:lnTo>
                  <a:lnTo>
                    <a:pt x="191596" y="534596"/>
                  </a:lnTo>
                  <a:close/>
                  <a:moveTo>
                    <a:pt x="191596" y="503032"/>
                  </a:moveTo>
                  <a:lnTo>
                    <a:pt x="191596" y="489505"/>
                  </a:lnTo>
                  <a:lnTo>
                    <a:pt x="191596" y="503032"/>
                  </a:lnTo>
                  <a:close/>
                  <a:moveTo>
                    <a:pt x="191596" y="471469"/>
                  </a:moveTo>
                  <a:lnTo>
                    <a:pt x="191596" y="457941"/>
                  </a:lnTo>
                  <a:lnTo>
                    <a:pt x="191596" y="471469"/>
                  </a:lnTo>
                  <a:close/>
                  <a:moveTo>
                    <a:pt x="191596" y="439905"/>
                  </a:moveTo>
                  <a:lnTo>
                    <a:pt x="191596" y="426378"/>
                  </a:lnTo>
                  <a:lnTo>
                    <a:pt x="191596" y="439905"/>
                  </a:lnTo>
                  <a:close/>
                  <a:moveTo>
                    <a:pt x="191596" y="408341"/>
                  </a:moveTo>
                  <a:lnTo>
                    <a:pt x="191596" y="394814"/>
                  </a:lnTo>
                  <a:lnTo>
                    <a:pt x="191596" y="408341"/>
                  </a:lnTo>
                  <a:close/>
                  <a:moveTo>
                    <a:pt x="191596" y="376778"/>
                  </a:moveTo>
                  <a:lnTo>
                    <a:pt x="191596" y="363251"/>
                  </a:lnTo>
                  <a:lnTo>
                    <a:pt x="191596" y="376778"/>
                  </a:lnTo>
                  <a:close/>
                  <a:moveTo>
                    <a:pt x="191596" y="345215"/>
                  </a:moveTo>
                  <a:lnTo>
                    <a:pt x="191596" y="331687"/>
                  </a:lnTo>
                  <a:lnTo>
                    <a:pt x="191596" y="345215"/>
                  </a:lnTo>
                  <a:close/>
                  <a:moveTo>
                    <a:pt x="191596" y="313651"/>
                  </a:moveTo>
                  <a:lnTo>
                    <a:pt x="191596" y="300124"/>
                  </a:lnTo>
                  <a:lnTo>
                    <a:pt x="191596" y="313651"/>
                  </a:lnTo>
                  <a:close/>
                  <a:moveTo>
                    <a:pt x="191596" y="282088"/>
                  </a:moveTo>
                  <a:lnTo>
                    <a:pt x="191596" y="268560"/>
                  </a:lnTo>
                  <a:lnTo>
                    <a:pt x="191596" y="282088"/>
                  </a:lnTo>
                  <a:close/>
                  <a:moveTo>
                    <a:pt x="191596" y="250524"/>
                  </a:moveTo>
                  <a:lnTo>
                    <a:pt x="191596" y="236997"/>
                  </a:lnTo>
                  <a:lnTo>
                    <a:pt x="191596" y="250524"/>
                  </a:lnTo>
                  <a:close/>
                  <a:moveTo>
                    <a:pt x="191596" y="218961"/>
                  </a:moveTo>
                  <a:lnTo>
                    <a:pt x="191596" y="205433"/>
                  </a:lnTo>
                  <a:lnTo>
                    <a:pt x="191596" y="218961"/>
                  </a:lnTo>
                  <a:close/>
                  <a:moveTo>
                    <a:pt x="191596" y="187397"/>
                  </a:moveTo>
                  <a:lnTo>
                    <a:pt x="191596" y="173870"/>
                  </a:lnTo>
                  <a:lnTo>
                    <a:pt x="191596" y="187397"/>
                  </a:lnTo>
                  <a:close/>
                  <a:moveTo>
                    <a:pt x="191596" y="155834"/>
                  </a:moveTo>
                  <a:lnTo>
                    <a:pt x="191596" y="142306"/>
                  </a:lnTo>
                  <a:lnTo>
                    <a:pt x="191596" y="155834"/>
                  </a:lnTo>
                  <a:close/>
                  <a:moveTo>
                    <a:pt x="191596" y="124270"/>
                  </a:moveTo>
                  <a:lnTo>
                    <a:pt x="191596" y="110743"/>
                  </a:lnTo>
                  <a:lnTo>
                    <a:pt x="191596" y="124270"/>
                  </a:lnTo>
                  <a:close/>
                  <a:moveTo>
                    <a:pt x="191596" y="92707"/>
                  </a:moveTo>
                  <a:lnTo>
                    <a:pt x="191596" y="79179"/>
                  </a:lnTo>
                  <a:lnTo>
                    <a:pt x="191596" y="92707"/>
                  </a:lnTo>
                  <a:close/>
                  <a:moveTo>
                    <a:pt x="191596" y="61143"/>
                  </a:moveTo>
                  <a:lnTo>
                    <a:pt x="191596" y="47616"/>
                  </a:lnTo>
                  <a:lnTo>
                    <a:pt x="191596" y="61143"/>
                  </a:lnTo>
                  <a:close/>
                  <a:moveTo>
                    <a:pt x="191596" y="29579"/>
                  </a:moveTo>
                  <a:lnTo>
                    <a:pt x="191596" y="16052"/>
                  </a:lnTo>
                  <a:lnTo>
                    <a:pt x="191596" y="29579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4509"/>
                  </a:lnTo>
                  <a:lnTo>
                    <a:pt x="187873" y="4509"/>
                  </a:lnTo>
                  <a:close/>
                  <a:moveTo>
                    <a:pt x="243492" y="65111"/>
                  </a:moveTo>
                  <a:lnTo>
                    <a:pt x="243492" y="78638"/>
                  </a:lnTo>
                  <a:lnTo>
                    <a:pt x="236047" y="78638"/>
                  </a:lnTo>
                  <a:lnTo>
                    <a:pt x="236047" y="65111"/>
                  </a:lnTo>
                  <a:close/>
                  <a:moveTo>
                    <a:pt x="236047" y="96675"/>
                  </a:moveTo>
                  <a:lnTo>
                    <a:pt x="236047" y="110202"/>
                  </a:lnTo>
                  <a:lnTo>
                    <a:pt x="228601" y="110202"/>
                  </a:lnTo>
                  <a:lnTo>
                    <a:pt x="228601" y="96675"/>
                  </a:lnTo>
                  <a:close/>
                  <a:moveTo>
                    <a:pt x="228601" y="128238"/>
                  </a:moveTo>
                  <a:lnTo>
                    <a:pt x="228601" y="141765"/>
                  </a:lnTo>
                  <a:lnTo>
                    <a:pt x="221155" y="141765"/>
                  </a:lnTo>
                  <a:lnTo>
                    <a:pt x="221155" y="128238"/>
                  </a:lnTo>
                  <a:close/>
                  <a:moveTo>
                    <a:pt x="221155" y="159801"/>
                  </a:moveTo>
                  <a:lnTo>
                    <a:pt x="221155" y="173329"/>
                  </a:lnTo>
                  <a:lnTo>
                    <a:pt x="213709" y="173329"/>
                  </a:lnTo>
                  <a:lnTo>
                    <a:pt x="213709" y="159801"/>
                  </a:lnTo>
                  <a:close/>
                  <a:moveTo>
                    <a:pt x="213709" y="191365"/>
                  </a:moveTo>
                  <a:lnTo>
                    <a:pt x="213709" y="204892"/>
                  </a:lnTo>
                  <a:lnTo>
                    <a:pt x="206264" y="204892"/>
                  </a:lnTo>
                  <a:lnTo>
                    <a:pt x="206264" y="191365"/>
                  </a:lnTo>
                  <a:close/>
                  <a:moveTo>
                    <a:pt x="206264" y="222928"/>
                  </a:moveTo>
                  <a:lnTo>
                    <a:pt x="206264" y="236456"/>
                  </a:lnTo>
                  <a:lnTo>
                    <a:pt x="198818" y="236456"/>
                  </a:lnTo>
                  <a:lnTo>
                    <a:pt x="198818" y="222928"/>
                  </a:lnTo>
                  <a:close/>
                  <a:moveTo>
                    <a:pt x="198818" y="254492"/>
                  </a:moveTo>
                  <a:lnTo>
                    <a:pt x="198818" y="268019"/>
                  </a:lnTo>
                  <a:lnTo>
                    <a:pt x="191372" y="268019"/>
                  </a:lnTo>
                  <a:lnTo>
                    <a:pt x="191372" y="254492"/>
                  </a:lnTo>
                  <a:close/>
                  <a:moveTo>
                    <a:pt x="191372" y="286056"/>
                  </a:moveTo>
                  <a:lnTo>
                    <a:pt x="191372" y="299583"/>
                  </a:lnTo>
                  <a:lnTo>
                    <a:pt x="183769" y="299583"/>
                  </a:lnTo>
                  <a:lnTo>
                    <a:pt x="183769" y="286056"/>
                  </a:lnTo>
                  <a:close/>
                  <a:moveTo>
                    <a:pt x="183769" y="317619"/>
                  </a:moveTo>
                  <a:lnTo>
                    <a:pt x="183769" y="331146"/>
                  </a:lnTo>
                  <a:lnTo>
                    <a:pt x="171069" y="331146"/>
                  </a:lnTo>
                  <a:lnTo>
                    <a:pt x="171069" y="317619"/>
                  </a:lnTo>
                  <a:close/>
                  <a:moveTo>
                    <a:pt x="171069" y="349183"/>
                  </a:moveTo>
                  <a:lnTo>
                    <a:pt x="171069" y="362710"/>
                  </a:lnTo>
                  <a:lnTo>
                    <a:pt x="158369" y="362710"/>
                  </a:lnTo>
                  <a:lnTo>
                    <a:pt x="158369" y="349183"/>
                  </a:lnTo>
                  <a:close/>
                  <a:moveTo>
                    <a:pt x="158369" y="380746"/>
                  </a:moveTo>
                  <a:lnTo>
                    <a:pt x="158369" y="394273"/>
                  </a:lnTo>
                  <a:lnTo>
                    <a:pt x="145669" y="394273"/>
                  </a:lnTo>
                  <a:lnTo>
                    <a:pt x="145669" y="380746"/>
                  </a:lnTo>
                  <a:close/>
                  <a:moveTo>
                    <a:pt x="145669" y="412310"/>
                  </a:moveTo>
                  <a:lnTo>
                    <a:pt x="145669" y="425837"/>
                  </a:lnTo>
                  <a:lnTo>
                    <a:pt x="132969" y="425837"/>
                  </a:lnTo>
                  <a:lnTo>
                    <a:pt x="132969" y="412310"/>
                  </a:lnTo>
                  <a:close/>
                  <a:moveTo>
                    <a:pt x="132969" y="443873"/>
                  </a:moveTo>
                  <a:lnTo>
                    <a:pt x="132969" y="457400"/>
                  </a:lnTo>
                  <a:lnTo>
                    <a:pt x="120269" y="457400"/>
                  </a:lnTo>
                  <a:lnTo>
                    <a:pt x="120269" y="443873"/>
                  </a:lnTo>
                  <a:close/>
                  <a:moveTo>
                    <a:pt x="120269" y="475437"/>
                  </a:moveTo>
                  <a:lnTo>
                    <a:pt x="120269" y="488964"/>
                  </a:lnTo>
                  <a:lnTo>
                    <a:pt x="107569" y="488964"/>
                  </a:lnTo>
                  <a:lnTo>
                    <a:pt x="107569" y="475437"/>
                  </a:lnTo>
                  <a:close/>
                  <a:moveTo>
                    <a:pt x="107569" y="507000"/>
                  </a:moveTo>
                  <a:lnTo>
                    <a:pt x="107569" y="512321"/>
                  </a:lnTo>
                  <a:lnTo>
                    <a:pt x="101219" y="512321"/>
                  </a:lnTo>
                  <a:lnTo>
                    <a:pt x="101219" y="510066"/>
                  </a:lnTo>
                  <a:lnTo>
                    <a:pt x="253321" y="510066"/>
                  </a:lnTo>
                  <a:lnTo>
                    <a:pt x="253321" y="514575"/>
                  </a:lnTo>
                  <a:lnTo>
                    <a:pt x="239769" y="514575"/>
                  </a:lnTo>
                  <a:cubicBezTo>
                    <a:pt x="237685" y="514575"/>
                    <a:pt x="236047" y="513583"/>
                    <a:pt x="236047" y="512321"/>
                  </a:cubicBezTo>
                  <a:lnTo>
                    <a:pt x="236047" y="507000"/>
                  </a:lnTo>
                  <a:close/>
                  <a:moveTo>
                    <a:pt x="275658" y="510066"/>
                  </a:moveTo>
                  <a:lnTo>
                    <a:pt x="297995" y="510066"/>
                  </a:lnTo>
                  <a:lnTo>
                    <a:pt x="297995" y="514575"/>
                  </a:lnTo>
                  <a:lnTo>
                    <a:pt x="275658" y="514575"/>
                  </a:lnTo>
                  <a:close/>
                  <a:moveTo>
                    <a:pt x="327778" y="514575"/>
                  </a:moveTo>
                  <a:lnTo>
                    <a:pt x="350115" y="514575"/>
                  </a:lnTo>
                  <a:lnTo>
                    <a:pt x="350115" y="519084"/>
                  </a:lnTo>
                  <a:lnTo>
                    <a:pt x="327778" y="519084"/>
                  </a:lnTo>
                  <a:close/>
                  <a:moveTo>
                    <a:pt x="379898" y="519084"/>
                  </a:moveTo>
                  <a:lnTo>
                    <a:pt x="402235" y="519084"/>
                  </a:lnTo>
                  <a:lnTo>
                    <a:pt x="402235" y="523593"/>
                  </a:lnTo>
                  <a:lnTo>
                    <a:pt x="379898" y="523593"/>
                  </a:lnTo>
                  <a:close/>
                  <a:moveTo>
                    <a:pt x="432018" y="523593"/>
                  </a:moveTo>
                  <a:lnTo>
                    <a:pt x="454355" y="523593"/>
                  </a:lnTo>
                  <a:lnTo>
                    <a:pt x="454355" y="528103"/>
                  </a:lnTo>
                  <a:lnTo>
                    <a:pt x="432018" y="528103"/>
                  </a:lnTo>
                  <a:close/>
                  <a:moveTo>
                    <a:pt x="484138" y="528103"/>
                  </a:moveTo>
                  <a:lnTo>
                    <a:pt x="506475" y="528103"/>
                  </a:lnTo>
                  <a:lnTo>
                    <a:pt x="506475" y="532612"/>
                  </a:lnTo>
                  <a:lnTo>
                    <a:pt x="484138" y="532612"/>
                  </a:lnTo>
                  <a:close/>
                  <a:moveTo>
                    <a:pt x="536258" y="532612"/>
                  </a:moveTo>
                  <a:lnTo>
                    <a:pt x="558595" y="532612"/>
                  </a:lnTo>
                  <a:lnTo>
                    <a:pt x="558595" y="537121"/>
                  </a:lnTo>
                  <a:lnTo>
                    <a:pt x="536258" y="537121"/>
                  </a:lnTo>
                  <a:close/>
                  <a:moveTo>
                    <a:pt x="588378" y="537121"/>
                  </a:moveTo>
                  <a:lnTo>
                    <a:pt x="610715" y="537121"/>
                  </a:lnTo>
                  <a:lnTo>
                    <a:pt x="610715" y="541630"/>
                  </a:lnTo>
                  <a:lnTo>
                    <a:pt x="588378" y="541630"/>
                  </a:lnTo>
                  <a:close/>
                  <a:moveTo>
                    <a:pt x="640498" y="541630"/>
                  </a:moveTo>
                  <a:lnTo>
                    <a:pt x="662835" y="541630"/>
                  </a:lnTo>
                  <a:lnTo>
                    <a:pt x="662835" y="546606"/>
                  </a:lnTo>
                  <a:lnTo>
                    <a:pt x="640498" y="546606"/>
                  </a:lnTo>
                  <a:close/>
                  <a:moveTo>
                    <a:pt x="692618" y="546606"/>
                  </a:moveTo>
                  <a:lnTo>
                    <a:pt x="714955" y="546606"/>
                  </a:lnTo>
                  <a:lnTo>
                    <a:pt x="714955" y="559306"/>
                  </a:lnTo>
                  <a:lnTo>
                    <a:pt x="692618" y="559306"/>
                  </a:lnTo>
                  <a:close/>
                  <a:moveTo>
                    <a:pt x="744738" y="559306"/>
                  </a:moveTo>
                  <a:lnTo>
                    <a:pt x="767075" y="559306"/>
                  </a:lnTo>
                  <a:lnTo>
                    <a:pt x="767075" y="572006"/>
                  </a:lnTo>
                  <a:lnTo>
                    <a:pt x="744738" y="572006"/>
                  </a:lnTo>
                  <a:close/>
                  <a:moveTo>
                    <a:pt x="796858" y="572006"/>
                  </a:moveTo>
                  <a:lnTo>
                    <a:pt x="819195" y="572006"/>
                  </a:lnTo>
                  <a:lnTo>
                    <a:pt x="819195" y="584706"/>
                  </a:lnTo>
                  <a:lnTo>
                    <a:pt x="796858" y="584706"/>
                  </a:lnTo>
                  <a:close/>
                  <a:moveTo>
                    <a:pt x="848978" y="584706"/>
                  </a:moveTo>
                  <a:lnTo>
                    <a:pt x="871315" y="584706"/>
                  </a:lnTo>
                  <a:lnTo>
                    <a:pt x="871315" y="597406"/>
                  </a:lnTo>
                  <a:lnTo>
                    <a:pt x="848978" y="597406"/>
                  </a:lnTo>
                  <a:close/>
                  <a:moveTo>
                    <a:pt x="901098" y="597406"/>
                  </a:moveTo>
                  <a:lnTo>
                    <a:pt x="923435" y="597406"/>
                  </a:lnTo>
                  <a:lnTo>
                    <a:pt x="923435" y="610106"/>
                  </a:lnTo>
                  <a:lnTo>
                    <a:pt x="901098" y="610106"/>
                  </a:lnTo>
                  <a:close/>
                  <a:moveTo>
                    <a:pt x="953218" y="610106"/>
                  </a:moveTo>
                  <a:lnTo>
                    <a:pt x="975555" y="610106"/>
                  </a:lnTo>
                  <a:lnTo>
                    <a:pt x="975555" y="622806"/>
                  </a:lnTo>
                  <a:lnTo>
                    <a:pt x="953218" y="622806"/>
                  </a:lnTo>
                  <a:close/>
                  <a:moveTo>
                    <a:pt x="1005338" y="622806"/>
                  </a:moveTo>
                  <a:lnTo>
                    <a:pt x="1027675" y="622806"/>
                  </a:lnTo>
                  <a:lnTo>
                    <a:pt x="1027675" y="635506"/>
                  </a:lnTo>
                  <a:lnTo>
                    <a:pt x="1005338" y="635506"/>
                  </a:lnTo>
                  <a:close/>
                  <a:moveTo>
                    <a:pt x="1057458" y="635506"/>
                  </a:moveTo>
                  <a:lnTo>
                    <a:pt x="1079795" y="635506"/>
                  </a:lnTo>
                  <a:lnTo>
                    <a:pt x="1079795" y="648206"/>
                  </a:lnTo>
                  <a:lnTo>
                    <a:pt x="1057458" y="648206"/>
                  </a:lnTo>
                  <a:close/>
                  <a:moveTo>
                    <a:pt x="1109578" y="648206"/>
                  </a:moveTo>
                  <a:lnTo>
                    <a:pt x="1131915" y="648206"/>
                  </a:lnTo>
                  <a:lnTo>
                    <a:pt x="1131915" y="660906"/>
                  </a:lnTo>
                  <a:lnTo>
                    <a:pt x="1109578" y="660906"/>
                  </a:lnTo>
                  <a:close/>
                  <a:moveTo>
                    <a:pt x="1161698" y="660906"/>
                  </a:moveTo>
                  <a:lnTo>
                    <a:pt x="1184035" y="660906"/>
                  </a:lnTo>
                  <a:lnTo>
                    <a:pt x="1184035" y="673606"/>
                  </a:lnTo>
                  <a:lnTo>
                    <a:pt x="1161698" y="673606"/>
                  </a:lnTo>
                  <a:close/>
                  <a:moveTo>
                    <a:pt x="1213818" y="673606"/>
                  </a:moveTo>
                  <a:lnTo>
                    <a:pt x="1236155" y="673606"/>
                  </a:lnTo>
                  <a:lnTo>
                    <a:pt x="1236155" y="686306"/>
                  </a:lnTo>
                  <a:lnTo>
                    <a:pt x="1213818" y="686306"/>
                  </a:lnTo>
                  <a:close/>
                  <a:moveTo>
                    <a:pt x="1265938" y="686306"/>
                  </a:moveTo>
                  <a:lnTo>
                    <a:pt x="1288275" y="686306"/>
                  </a:lnTo>
                  <a:lnTo>
                    <a:pt x="1288275" y="699006"/>
                  </a:lnTo>
                  <a:lnTo>
                    <a:pt x="1265938" y="699006"/>
                  </a:lnTo>
                  <a:close/>
                  <a:moveTo>
                    <a:pt x="1318058" y="699006"/>
                  </a:moveTo>
                  <a:lnTo>
                    <a:pt x="1340395" y="699006"/>
                  </a:lnTo>
                  <a:lnTo>
                    <a:pt x="1340395" y="711706"/>
                  </a:lnTo>
                  <a:lnTo>
                    <a:pt x="1318058" y="711706"/>
                  </a:lnTo>
                  <a:close/>
                  <a:moveTo>
                    <a:pt x="1370178" y="711706"/>
                  </a:moveTo>
                  <a:lnTo>
                    <a:pt x="1392515" y="711706"/>
                  </a:lnTo>
                  <a:lnTo>
                    <a:pt x="1392515" y="724406"/>
                  </a:lnTo>
                  <a:lnTo>
                    <a:pt x="1370178" y="724406"/>
                  </a:lnTo>
                  <a:close/>
                  <a:moveTo>
                    <a:pt x="1422298" y="724406"/>
                  </a:moveTo>
                  <a:lnTo>
                    <a:pt x="1444635" y="724406"/>
                  </a:lnTo>
                  <a:lnTo>
                    <a:pt x="1444635" y="737106"/>
                  </a:lnTo>
                  <a:lnTo>
                    <a:pt x="1422298" y="737106"/>
                  </a:lnTo>
                  <a:close/>
                  <a:moveTo>
                    <a:pt x="1474418" y="737106"/>
                  </a:moveTo>
                  <a:lnTo>
                    <a:pt x="1496755" y="737106"/>
                  </a:lnTo>
                  <a:lnTo>
                    <a:pt x="1496755" y="749806"/>
                  </a:lnTo>
                  <a:lnTo>
                    <a:pt x="1474418" y="749806"/>
                  </a:lnTo>
                  <a:close/>
                  <a:moveTo>
                    <a:pt x="1526538" y="749806"/>
                  </a:moveTo>
                  <a:lnTo>
                    <a:pt x="1548875" y="749806"/>
                  </a:lnTo>
                  <a:lnTo>
                    <a:pt x="1548875" y="762506"/>
                  </a:lnTo>
                  <a:lnTo>
                    <a:pt x="1526538" y="762506"/>
                  </a:lnTo>
                  <a:close/>
                  <a:moveTo>
                    <a:pt x="1578658" y="762506"/>
                  </a:moveTo>
                  <a:lnTo>
                    <a:pt x="1600995" y="762506"/>
                  </a:lnTo>
                  <a:lnTo>
                    <a:pt x="1600995" y="775206"/>
                  </a:lnTo>
                  <a:lnTo>
                    <a:pt x="1578658" y="775206"/>
                  </a:lnTo>
                  <a:close/>
                  <a:moveTo>
                    <a:pt x="1630778" y="775206"/>
                  </a:moveTo>
                  <a:lnTo>
                    <a:pt x="1653115" y="775206"/>
                  </a:lnTo>
                  <a:lnTo>
                    <a:pt x="1653115" y="787906"/>
                  </a:lnTo>
                  <a:lnTo>
                    <a:pt x="1630778" y="787906"/>
                  </a:lnTo>
                  <a:close/>
                  <a:moveTo>
                    <a:pt x="1682898" y="787906"/>
                  </a:moveTo>
                  <a:lnTo>
                    <a:pt x="1705235" y="787906"/>
                  </a:lnTo>
                  <a:lnTo>
                    <a:pt x="1705235" y="800606"/>
                  </a:lnTo>
                  <a:lnTo>
                    <a:pt x="1682898" y="800606"/>
                  </a:lnTo>
                  <a:close/>
                  <a:moveTo>
                    <a:pt x="1735018" y="800606"/>
                  </a:moveTo>
                  <a:lnTo>
                    <a:pt x="1757355" y="800606"/>
                  </a:lnTo>
                  <a:lnTo>
                    <a:pt x="1757355" y="813306"/>
                  </a:lnTo>
                  <a:lnTo>
                    <a:pt x="1735018" y="813306"/>
                  </a:lnTo>
                  <a:close/>
                  <a:moveTo>
                    <a:pt x="1787138" y="813306"/>
                  </a:moveTo>
                  <a:lnTo>
                    <a:pt x="1809475" y="813306"/>
                  </a:lnTo>
                  <a:lnTo>
                    <a:pt x="1809475" y="826006"/>
                  </a:lnTo>
                  <a:lnTo>
                    <a:pt x="1787138" y="826006"/>
                  </a:lnTo>
                  <a:close/>
                  <a:moveTo>
                    <a:pt x="1839258" y="826006"/>
                  </a:moveTo>
                  <a:lnTo>
                    <a:pt x="1861595" y="826006"/>
                  </a:lnTo>
                  <a:lnTo>
                    <a:pt x="1861595" y="838706"/>
                  </a:lnTo>
                  <a:lnTo>
                    <a:pt x="1839258" y="838706"/>
                  </a:lnTo>
                  <a:close/>
                  <a:moveTo>
                    <a:pt x="1891378" y="838706"/>
                  </a:moveTo>
                  <a:lnTo>
                    <a:pt x="1913715" y="838706"/>
                  </a:lnTo>
                  <a:lnTo>
                    <a:pt x="1913715" y="851406"/>
                  </a:lnTo>
                  <a:lnTo>
                    <a:pt x="1891378" y="851406"/>
                  </a:lnTo>
                  <a:close/>
                  <a:moveTo>
                    <a:pt x="1943498" y="851406"/>
                  </a:moveTo>
                  <a:lnTo>
                    <a:pt x="1965835" y="851406"/>
                  </a:lnTo>
                  <a:lnTo>
                    <a:pt x="1965835" y="864106"/>
                  </a:lnTo>
                  <a:lnTo>
                    <a:pt x="1943498" y="864106"/>
                  </a:lnTo>
                  <a:close/>
                  <a:moveTo>
                    <a:pt x="1995618" y="864106"/>
                  </a:moveTo>
                  <a:lnTo>
                    <a:pt x="2017955" y="864106"/>
                  </a:lnTo>
                  <a:lnTo>
                    <a:pt x="2017955" y="876806"/>
                  </a:lnTo>
                  <a:lnTo>
                    <a:pt x="1995618" y="876806"/>
                  </a:lnTo>
                  <a:close/>
                  <a:moveTo>
                    <a:pt x="2047738" y="876806"/>
                  </a:moveTo>
                  <a:lnTo>
                    <a:pt x="2070075" y="876806"/>
                  </a:lnTo>
                  <a:lnTo>
                    <a:pt x="2070075" y="889506"/>
                  </a:lnTo>
                  <a:lnTo>
                    <a:pt x="2047738" y="889506"/>
                  </a:lnTo>
                  <a:close/>
                  <a:moveTo>
                    <a:pt x="2099858" y="889506"/>
                  </a:moveTo>
                  <a:lnTo>
                    <a:pt x="2122195" y="889506"/>
                  </a:lnTo>
                  <a:lnTo>
                    <a:pt x="2122195" y="902206"/>
                  </a:lnTo>
                  <a:lnTo>
                    <a:pt x="2099858" y="902206"/>
                  </a:lnTo>
                  <a:close/>
                  <a:moveTo>
                    <a:pt x="2120036" y="860423"/>
                  </a:moveTo>
                  <a:lnTo>
                    <a:pt x="2120036" y="822323"/>
                  </a:lnTo>
                  <a:lnTo>
                    <a:pt x="2127481" y="822323"/>
                  </a:lnTo>
                  <a:lnTo>
                    <a:pt x="2127481" y="860423"/>
                  </a:lnTo>
                  <a:close/>
                  <a:moveTo>
                    <a:pt x="2127481" y="771523"/>
                  </a:moveTo>
                  <a:lnTo>
                    <a:pt x="2127481" y="733423"/>
                  </a:lnTo>
                  <a:lnTo>
                    <a:pt x="2134927" y="733423"/>
                  </a:lnTo>
                  <a:lnTo>
                    <a:pt x="2134927" y="771523"/>
                  </a:lnTo>
                  <a:close/>
                  <a:moveTo>
                    <a:pt x="2134927" y="682623"/>
                  </a:moveTo>
                  <a:lnTo>
                    <a:pt x="2134927" y="644523"/>
                  </a:lnTo>
                  <a:lnTo>
                    <a:pt x="2142373" y="644523"/>
                  </a:lnTo>
                  <a:lnTo>
                    <a:pt x="2142373" y="682623"/>
                  </a:lnTo>
                  <a:close/>
                  <a:moveTo>
                    <a:pt x="2142373" y="593723"/>
                  </a:moveTo>
                  <a:lnTo>
                    <a:pt x="2142373" y="555623"/>
                  </a:lnTo>
                  <a:lnTo>
                    <a:pt x="2149818" y="555623"/>
                  </a:lnTo>
                  <a:lnTo>
                    <a:pt x="2149818" y="593723"/>
                  </a:lnTo>
                  <a:close/>
                  <a:moveTo>
                    <a:pt x="2149818" y="531304"/>
                  </a:moveTo>
                  <a:lnTo>
                    <a:pt x="2149818" y="517777"/>
                  </a:lnTo>
                  <a:lnTo>
                    <a:pt x="2157264" y="517777"/>
                  </a:lnTo>
                  <a:lnTo>
                    <a:pt x="2157264" y="531304"/>
                  </a:lnTo>
                  <a:close/>
                  <a:moveTo>
                    <a:pt x="2157264" y="499740"/>
                  </a:moveTo>
                  <a:lnTo>
                    <a:pt x="2157264" y="486213"/>
                  </a:lnTo>
                  <a:lnTo>
                    <a:pt x="2164710" y="486213"/>
                  </a:lnTo>
                  <a:lnTo>
                    <a:pt x="2164710" y="499740"/>
                  </a:lnTo>
                  <a:close/>
                  <a:moveTo>
                    <a:pt x="2164710" y="468177"/>
                  </a:moveTo>
                  <a:lnTo>
                    <a:pt x="2164710" y="454650"/>
                  </a:lnTo>
                  <a:lnTo>
                    <a:pt x="2172156" y="454650"/>
                  </a:lnTo>
                  <a:lnTo>
                    <a:pt x="2172156" y="468177"/>
                  </a:lnTo>
                  <a:close/>
                  <a:moveTo>
                    <a:pt x="2172156" y="436613"/>
                  </a:moveTo>
                  <a:lnTo>
                    <a:pt x="2172156" y="423086"/>
                  </a:lnTo>
                  <a:lnTo>
                    <a:pt x="2179601" y="423086"/>
                  </a:lnTo>
                  <a:lnTo>
                    <a:pt x="2179601" y="436613"/>
                  </a:lnTo>
                  <a:close/>
                  <a:moveTo>
                    <a:pt x="2179601" y="405050"/>
                  </a:moveTo>
                  <a:lnTo>
                    <a:pt x="2179601" y="391523"/>
                  </a:lnTo>
                  <a:lnTo>
                    <a:pt x="2187212" y="391523"/>
                  </a:lnTo>
                  <a:lnTo>
                    <a:pt x="2187212" y="405050"/>
                  </a:lnTo>
                  <a:close/>
                  <a:moveTo>
                    <a:pt x="2187212" y="373486"/>
                  </a:moveTo>
                  <a:lnTo>
                    <a:pt x="2187212" y="359959"/>
                  </a:lnTo>
                  <a:lnTo>
                    <a:pt x="2199912" y="359959"/>
                  </a:lnTo>
                  <a:lnTo>
                    <a:pt x="2199912" y="373486"/>
                  </a:lnTo>
                  <a:close/>
                  <a:moveTo>
                    <a:pt x="2199912" y="341923"/>
                  </a:moveTo>
                  <a:lnTo>
                    <a:pt x="2199912" y="328396"/>
                  </a:lnTo>
                  <a:lnTo>
                    <a:pt x="2212612" y="328396"/>
                  </a:lnTo>
                  <a:lnTo>
                    <a:pt x="2212612" y="341923"/>
                  </a:lnTo>
                  <a:close/>
                  <a:moveTo>
                    <a:pt x="2212612" y="310359"/>
                  </a:moveTo>
                  <a:lnTo>
                    <a:pt x="2212612" y="296832"/>
                  </a:lnTo>
                  <a:lnTo>
                    <a:pt x="2225312" y="296832"/>
                  </a:lnTo>
                  <a:lnTo>
                    <a:pt x="2225312" y="310359"/>
                  </a:lnTo>
                  <a:close/>
                  <a:moveTo>
                    <a:pt x="2225312" y="278796"/>
                  </a:moveTo>
                  <a:lnTo>
                    <a:pt x="2225312" y="265269"/>
                  </a:lnTo>
                  <a:lnTo>
                    <a:pt x="2238012" y="265269"/>
                  </a:lnTo>
                  <a:lnTo>
                    <a:pt x="2238012" y="278796"/>
                  </a:lnTo>
                  <a:close/>
                  <a:moveTo>
                    <a:pt x="2238012" y="247232"/>
                  </a:moveTo>
                  <a:lnTo>
                    <a:pt x="2238012" y="233705"/>
                  </a:lnTo>
                  <a:lnTo>
                    <a:pt x="2250712" y="233705"/>
                  </a:lnTo>
                  <a:lnTo>
                    <a:pt x="2250712" y="247232"/>
                  </a:lnTo>
                  <a:close/>
                  <a:moveTo>
                    <a:pt x="2250712" y="215669"/>
                  </a:moveTo>
                  <a:lnTo>
                    <a:pt x="2250712" y="202142"/>
                  </a:lnTo>
                  <a:lnTo>
                    <a:pt x="2263412" y="202142"/>
                  </a:lnTo>
                  <a:lnTo>
                    <a:pt x="2263412" y="215669"/>
                  </a:lnTo>
                  <a:close/>
                  <a:moveTo>
                    <a:pt x="2236616" y="198129"/>
                  </a:moveTo>
                  <a:lnTo>
                    <a:pt x="2198516" y="198129"/>
                  </a:lnTo>
                  <a:lnTo>
                    <a:pt x="2198516" y="193620"/>
                  </a:lnTo>
                  <a:lnTo>
                    <a:pt x="2236616" y="193620"/>
                  </a:lnTo>
                  <a:close/>
                  <a:moveTo>
                    <a:pt x="2163891" y="193620"/>
                  </a:moveTo>
                  <a:lnTo>
                    <a:pt x="2141554" y="193620"/>
                  </a:lnTo>
                  <a:lnTo>
                    <a:pt x="2141554" y="189110"/>
                  </a:lnTo>
                  <a:lnTo>
                    <a:pt x="2163891" y="189110"/>
                  </a:lnTo>
                  <a:close/>
                  <a:moveTo>
                    <a:pt x="2111771" y="189110"/>
                  </a:moveTo>
                  <a:lnTo>
                    <a:pt x="2089434" y="189110"/>
                  </a:lnTo>
                  <a:lnTo>
                    <a:pt x="2089434" y="184601"/>
                  </a:lnTo>
                  <a:lnTo>
                    <a:pt x="2111771" y="184601"/>
                  </a:lnTo>
                  <a:close/>
                  <a:moveTo>
                    <a:pt x="2059651" y="184601"/>
                  </a:moveTo>
                  <a:lnTo>
                    <a:pt x="2037314" y="184601"/>
                  </a:lnTo>
                  <a:lnTo>
                    <a:pt x="2037314" y="180092"/>
                  </a:lnTo>
                  <a:lnTo>
                    <a:pt x="2059651" y="180092"/>
                  </a:lnTo>
                  <a:close/>
                  <a:moveTo>
                    <a:pt x="2007531" y="180092"/>
                  </a:moveTo>
                  <a:lnTo>
                    <a:pt x="1985194" y="180092"/>
                  </a:lnTo>
                  <a:lnTo>
                    <a:pt x="1985194" y="175583"/>
                  </a:lnTo>
                  <a:lnTo>
                    <a:pt x="2007531" y="175583"/>
                  </a:lnTo>
                  <a:close/>
                  <a:moveTo>
                    <a:pt x="1955411" y="175583"/>
                  </a:moveTo>
                  <a:lnTo>
                    <a:pt x="1933074" y="175583"/>
                  </a:lnTo>
                  <a:lnTo>
                    <a:pt x="1933074" y="171074"/>
                  </a:lnTo>
                  <a:lnTo>
                    <a:pt x="1955411" y="171074"/>
                  </a:lnTo>
                  <a:close/>
                  <a:moveTo>
                    <a:pt x="1903291" y="171074"/>
                  </a:moveTo>
                  <a:lnTo>
                    <a:pt x="1880954" y="171074"/>
                  </a:lnTo>
                  <a:lnTo>
                    <a:pt x="1880954" y="166565"/>
                  </a:lnTo>
                  <a:lnTo>
                    <a:pt x="1903291" y="166565"/>
                  </a:lnTo>
                  <a:close/>
                  <a:moveTo>
                    <a:pt x="1851171" y="166565"/>
                  </a:moveTo>
                  <a:lnTo>
                    <a:pt x="1828834" y="166565"/>
                  </a:lnTo>
                  <a:lnTo>
                    <a:pt x="1828834" y="162056"/>
                  </a:lnTo>
                  <a:lnTo>
                    <a:pt x="1851171" y="162056"/>
                  </a:lnTo>
                  <a:close/>
                  <a:moveTo>
                    <a:pt x="1799051" y="162056"/>
                  </a:moveTo>
                  <a:lnTo>
                    <a:pt x="1776714" y="162056"/>
                  </a:lnTo>
                  <a:lnTo>
                    <a:pt x="1776714" y="157547"/>
                  </a:lnTo>
                  <a:lnTo>
                    <a:pt x="1799051" y="157547"/>
                  </a:lnTo>
                  <a:close/>
                  <a:moveTo>
                    <a:pt x="1746931" y="157547"/>
                  </a:moveTo>
                  <a:lnTo>
                    <a:pt x="1724594" y="157547"/>
                  </a:lnTo>
                  <a:lnTo>
                    <a:pt x="1724594" y="153038"/>
                  </a:lnTo>
                  <a:lnTo>
                    <a:pt x="1746931" y="153038"/>
                  </a:lnTo>
                  <a:close/>
                  <a:moveTo>
                    <a:pt x="1694811" y="153038"/>
                  </a:moveTo>
                  <a:lnTo>
                    <a:pt x="1672474" y="153038"/>
                  </a:lnTo>
                  <a:lnTo>
                    <a:pt x="1672474" y="148529"/>
                  </a:lnTo>
                  <a:lnTo>
                    <a:pt x="1694811" y="148529"/>
                  </a:lnTo>
                  <a:close/>
                  <a:moveTo>
                    <a:pt x="1642691" y="148529"/>
                  </a:moveTo>
                  <a:lnTo>
                    <a:pt x="1620354" y="148529"/>
                  </a:lnTo>
                  <a:lnTo>
                    <a:pt x="1620354" y="144020"/>
                  </a:lnTo>
                  <a:lnTo>
                    <a:pt x="1642691" y="144020"/>
                  </a:lnTo>
                  <a:close/>
                  <a:moveTo>
                    <a:pt x="1590571" y="144020"/>
                  </a:moveTo>
                  <a:lnTo>
                    <a:pt x="1568234" y="144020"/>
                  </a:lnTo>
                  <a:lnTo>
                    <a:pt x="1568234" y="139511"/>
                  </a:lnTo>
                  <a:lnTo>
                    <a:pt x="1590571" y="139511"/>
                  </a:lnTo>
                  <a:close/>
                  <a:moveTo>
                    <a:pt x="1538451" y="139511"/>
                  </a:moveTo>
                  <a:lnTo>
                    <a:pt x="1516114" y="139511"/>
                  </a:lnTo>
                  <a:lnTo>
                    <a:pt x="1516114" y="135002"/>
                  </a:lnTo>
                  <a:lnTo>
                    <a:pt x="1538451" y="135002"/>
                  </a:lnTo>
                  <a:close/>
                  <a:moveTo>
                    <a:pt x="1486331" y="135002"/>
                  </a:moveTo>
                  <a:lnTo>
                    <a:pt x="1463994" y="135002"/>
                  </a:lnTo>
                  <a:lnTo>
                    <a:pt x="1463994" y="130493"/>
                  </a:lnTo>
                  <a:lnTo>
                    <a:pt x="1486331" y="130493"/>
                  </a:lnTo>
                  <a:close/>
                  <a:moveTo>
                    <a:pt x="1434211" y="130493"/>
                  </a:moveTo>
                  <a:lnTo>
                    <a:pt x="1411874" y="130493"/>
                  </a:lnTo>
                  <a:lnTo>
                    <a:pt x="1411874" y="125983"/>
                  </a:lnTo>
                  <a:lnTo>
                    <a:pt x="1434211" y="125983"/>
                  </a:lnTo>
                  <a:close/>
                  <a:moveTo>
                    <a:pt x="1382091" y="125983"/>
                  </a:moveTo>
                  <a:lnTo>
                    <a:pt x="1359754" y="125983"/>
                  </a:lnTo>
                  <a:lnTo>
                    <a:pt x="1359754" y="121474"/>
                  </a:lnTo>
                  <a:lnTo>
                    <a:pt x="1382091" y="121474"/>
                  </a:lnTo>
                  <a:close/>
                  <a:moveTo>
                    <a:pt x="1329971" y="121474"/>
                  </a:moveTo>
                  <a:lnTo>
                    <a:pt x="1307634" y="121474"/>
                  </a:lnTo>
                  <a:lnTo>
                    <a:pt x="1307634" y="116965"/>
                  </a:lnTo>
                  <a:lnTo>
                    <a:pt x="1329971" y="116965"/>
                  </a:lnTo>
                  <a:close/>
                  <a:moveTo>
                    <a:pt x="1277851" y="116965"/>
                  </a:moveTo>
                  <a:lnTo>
                    <a:pt x="1255514" y="116965"/>
                  </a:lnTo>
                  <a:lnTo>
                    <a:pt x="1255514" y="112456"/>
                  </a:lnTo>
                  <a:lnTo>
                    <a:pt x="1277851" y="112456"/>
                  </a:lnTo>
                  <a:close/>
                  <a:moveTo>
                    <a:pt x="1225731" y="112456"/>
                  </a:moveTo>
                  <a:lnTo>
                    <a:pt x="1203394" y="112456"/>
                  </a:lnTo>
                  <a:lnTo>
                    <a:pt x="1203394" y="107947"/>
                  </a:lnTo>
                  <a:lnTo>
                    <a:pt x="1225731" y="107947"/>
                  </a:lnTo>
                  <a:close/>
                  <a:moveTo>
                    <a:pt x="1173611" y="107947"/>
                  </a:moveTo>
                  <a:lnTo>
                    <a:pt x="1151274" y="107947"/>
                  </a:lnTo>
                  <a:lnTo>
                    <a:pt x="1151274" y="103438"/>
                  </a:lnTo>
                  <a:lnTo>
                    <a:pt x="1173611" y="103438"/>
                  </a:lnTo>
                  <a:close/>
                  <a:moveTo>
                    <a:pt x="1121491" y="103438"/>
                  </a:moveTo>
                  <a:lnTo>
                    <a:pt x="1099154" y="103438"/>
                  </a:lnTo>
                  <a:lnTo>
                    <a:pt x="1099154" y="98929"/>
                  </a:lnTo>
                  <a:lnTo>
                    <a:pt x="1121491" y="98929"/>
                  </a:lnTo>
                  <a:close/>
                  <a:moveTo>
                    <a:pt x="1069371" y="98929"/>
                  </a:moveTo>
                  <a:lnTo>
                    <a:pt x="1047034" y="98929"/>
                  </a:lnTo>
                  <a:lnTo>
                    <a:pt x="1047034" y="94420"/>
                  </a:lnTo>
                  <a:lnTo>
                    <a:pt x="1069371" y="94420"/>
                  </a:lnTo>
                  <a:close/>
                  <a:moveTo>
                    <a:pt x="1017251" y="94420"/>
                  </a:moveTo>
                  <a:lnTo>
                    <a:pt x="994914" y="94420"/>
                  </a:lnTo>
                  <a:lnTo>
                    <a:pt x="994914" y="89911"/>
                  </a:lnTo>
                  <a:lnTo>
                    <a:pt x="1017251" y="89911"/>
                  </a:lnTo>
                  <a:close/>
                  <a:moveTo>
                    <a:pt x="965131" y="89911"/>
                  </a:moveTo>
                  <a:lnTo>
                    <a:pt x="942794" y="89911"/>
                  </a:lnTo>
                  <a:lnTo>
                    <a:pt x="942794" y="85402"/>
                  </a:lnTo>
                  <a:lnTo>
                    <a:pt x="965131" y="85402"/>
                  </a:lnTo>
                  <a:close/>
                  <a:moveTo>
                    <a:pt x="913011" y="85402"/>
                  </a:moveTo>
                  <a:lnTo>
                    <a:pt x="890674" y="85402"/>
                  </a:lnTo>
                  <a:lnTo>
                    <a:pt x="890674" y="80893"/>
                  </a:lnTo>
                  <a:lnTo>
                    <a:pt x="913011" y="80893"/>
                  </a:lnTo>
                  <a:close/>
                  <a:moveTo>
                    <a:pt x="860891" y="80893"/>
                  </a:moveTo>
                  <a:lnTo>
                    <a:pt x="838554" y="80893"/>
                  </a:lnTo>
                  <a:lnTo>
                    <a:pt x="838554" y="76384"/>
                  </a:lnTo>
                  <a:lnTo>
                    <a:pt x="860891" y="76384"/>
                  </a:lnTo>
                  <a:close/>
                  <a:moveTo>
                    <a:pt x="808771" y="76384"/>
                  </a:moveTo>
                  <a:lnTo>
                    <a:pt x="786434" y="76384"/>
                  </a:lnTo>
                  <a:lnTo>
                    <a:pt x="786434" y="71875"/>
                  </a:lnTo>
                  <a:lnTo>
                    <a:pt x="808771" y="71875"/>
                  </a:lnTo>
                  <a:close/>
                  <a:moveTo>
                    <a:pt x="756651" y="71875"/>
                  </a:moveTo>
                  <a:lnTo>
                    <a:pt x="734314" y="71875"/>
                  </a:lnTo>
                  <a:lnTo>
                    <a:pt x="734314" y="67366"/>
                  </a:lnTo>
                  <a:lnTo>
                    <a:pt x="756651" y="67366"/>
                  </a:lnTo>
                  <a:close/>
                  <a:moveTo>
                    <a:pt x="704531" y="67366"/>
                  </a:moveTo>
                  <a:lnTo>
                    <a:pt x="682194" y="67366"/>
                  </a:lnTo>
                  <a:lnTo>
                    <a:pt x="682194" y="62856"/>
                  </a:lnTo>
                  <a:lnTo>
                    <a:pt x="704531" y="62856"/>
                  </a:lnTo>
                  <a:close/>
                  <a:moveTo>
                    <a:pt x="652411" y="62856"/>
                  </a:moveTo>
                  <a:lnTo>
                    <a:pt x="630074" y="62856"/>
                  </a:lnTo>
                  <a:lnTo>
                    <a:pt x="630074" y="58347"/>
                  </a:lnTo>
                  <a:lnTo>
                    <a:pt x="652411" y="58347"/>
                  </a:lnTo>
                  <a:close/>
                  <a:moveTo>
                    <a:pt x="600291" y="58347"/>
                  </a:moveTo>
                  <a:lnTo>
                    <a:pt x="577954" y="58347"/>
                  </a:lnTo>
                  <a:lnTo>
                    <a:pt x="577954" y="53838"/>
                  </a:lnTo>
                  <a:lnTo>
                    <a:pt x="600291" y="53838"/>
                  </a:lnTo>
                  <a:close/>
                  <a:moveTo>
                    <a:pt x="548171" y="53838"/>
                  </a:moveTo>
                  <a:lnTo>
                    <a:pt x="525834" y="53838"/>
                  </a:lnTo>
                  <a:lnTo>
                    <a:pt x="525834" y="49329"/>
                  </a:lnTo>
                  <a:lnTo>
                    <a:pt x="548171" y="49329"/>
                  </a:lnTo>
                  <a:close/>
                  <a:moveTo>
                    <a:pt x="496051" y="49329"/>
                  </a:moveTo>
                  <a:lnTo>
                    <a:pt x="473714" y="49329"/>
                  </a:lnTo>
                  <a:lnTo>
                    <a:pt x="473714" y="44820"/>
                  </a:lnTo>
                  <a:lnTo>
                    <a:pt x="496051" y="44820"/>
                  </a:lnTo>
                  <a:close/>
                  <a:moveTo>
                    <a:pt x="443931" y="44820"/>
                  </a:moveTo>
                  <a:lnTo>
                    <a:pt x="421594" y="44820"/>
                  </a:lnTo>
                  <a:lnTo>
                    <a:pt x="421594" y="40311"/>
                  </a:lnTo>
                  <a:lnTo>
                    <a:pt x="443931" y="40311"/>
                  </a:lnTo>
                  <a:close/>
                  <a:moveTo>
                    <a:pt x="391811" y="40311"/>
                  </a:moveTo>
                  <a:lnTo>
                    <a:pt x="369474" y="40311"/>
                  </a:lnTo>
                  <a:lnTo>
                    <a:pt x="369474" y="35802"/>
                  </a:lnTo>
                  <a:lnTo>
                    <a:pt x="391811" y="35802"/>
                  </a:lnTo>
                  <a:close/>
                  <a:moveTo>
                    <a:pt x="347732" y="33547"/>
                  </a:moveTo>
                  <a:lnTo>
                    <a:pt x="347732" y="47075"/>
                  </a:lnTo>
                  <a:lnTo>
                    <a:pt x="340287" y="47075"/>
                  </a:lnTo>
                  <a:lnTo>
                    <a:pt x="340287" y="33547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85350" y="4984444"/>
            <a:ext cx="1167050" cy="318112"/>
            <a:chOff x="0" y="0"/>
            <a:chExt cx="2002662" cy="545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723" y="2255"/>
              <a:ext cx="1995228" cy="541359"/>
            </a:xfrm>
            <a:custGeom>
              <a:avLst/>
              <a:gdLst/>
              <a:ahLst/>
              <a:cxnLst/>
              <a:rect r="r" b="b" t="t" l="l"/>
              <a:pathLst>
                <a:path h="541359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541359"/>
                  </a:lnTo>
                  <a:lnTo>
                    <a:pt x="0" y="541359"/>
                  </a:lnTo>
                  <a:close/>
                  <a:moveTo>
                    <a:pt x="51896" y="31292"/>
                  </a:moveTo>
                  <a:lnTo>
                    <a:pt x="51896" y="510066"/>
                  </a:lnTo>
                  <a:lnTo>
                    <a:pt x="1943331" y="510066"/>
                  </a:lnTo>
                  <a:lnTo>
                    <a:pt x="1943331" y="3129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184150" y="0"/>
              <a:ext cx="2263412" cy="902206"/>
            </a:xfrm>
            <a:custGeom>
              <a:avLst/>
              <a:gdLst/>
              <a:ahLst/>
              <a:cxnLst/>
              <a:rect r="r" b="b" t="t" l="l"/>
              <a:pathLst>
                <a:path h="902206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4509"/>
                  </a:lnTo>
                  <a:lnTo>
                    <a:pt x="239993" y="4509"/>
                  </a:lnTo>
                  <a:close/>
                  <a:moveTo>
                    <a:pt x="292113" y="4509"/>
                  </a:moveTo>
                  <a:lnTo>
                    <a:pt x="314450" y="4509"/>
                  </a:lnTo>
                  <a:lnTo>
                    <a:pt x="292113" y="4509"/>
                  </a:lnTo>
                  <a:close/>
                  <a:moveTo>
                    <a:pt x="344233" y="4509"/>
                  </a:moveTo>
                  <a:lnTo>
                    <a:pt x="366570" y="4509"/>
                  </a:lnTo>
                  <a:lnTo>
                    <a:pt x="344233" y="4509"/>
                  </a:lnTo>
                  <a:close/>
                  <a:moveTo>
                    <a:pt x="396353" y="4509"/>
                  </a:moveTo>
                  <a:lnTo>
                    <a:pt x="418690" y="4509"/>
                  </a:lnTo>
                  <a:lnTo>
                    <a:pt x="396353" y="4509"/>
                  </a:lnTo>
                  <a:close/>
                  <a:moveTo>
                    <a:pt x="448473" y="4509"/>
                  </a:moveTo>
                  <a:lnTo>
                    <a:pt x="470810" y="4509"/>
                  </a:lnTo>
                  <a:lnTo>
                    <a:pt x="448473" y="4509"/>
                  </a:lnTo>
                  <a:close/>
                  <a:moveTo>
                    <a:pt x="500593" y="4509"/>
                  </a:moveTo>
                  <a:lnTo>
                    <a:pt x="522930" y="4509"/>
                  </a:lnTo>
                  <a:lnTo>
                    <a:pt x="500593" y="4509"/>
                  </a:lnTo>
                  <a:close/>
                  <a:moveTo>
                    <a:pt x="552713" y="4509"/>
                  </a:moveTo>
                  <a:lnTo>
                    <a:pt x="575050" y="4509"/>
                  </a:lnTo>
                  <a:lnTo>
                    <a:pt x="552713" y="4509"/>
                  </a:lnTo>
                  <a:close/>
                  <a:moveTo>
                    <a:pt x="604833" y="4509"/>
                  </a:moveTo>
                  <a:lnTo>
                    <a:pt x="627170" y="4509"/>
                  </a:lnTo>
                  <a:lnTo>
                    <a:pt x="604833" y="4509"/>
                  </a:lnTo>
                  <a:close/>
                  <a:moveTo>
                    <a:pt x="656953" y="4509"/>
                  </a:moveTo>
                  <a:lnTo>
                    <a:pt x="679290" y="4509"/>
                  </a:lnTo>
                  <a:lnTo>
                    <a:pt x="656953" y="4509"/>
                  </a:lnTo>
                  <a:close/>
                  <a:moveTo>
                    <a:pt x="709073" y="4509"/>
                  </a:moveTo>
                  <a:lnTo>
                    <a:pt x="731410" y="4509"/>
                  </a:lnTo>
                  <a:lnTo>
                    <a:pt x="709073" y="4509"/>
                  </a:lnTo>
                  <a:close/>
                  <a:moveTo>
                    <a:pt x="761193" y="4509"/>
                  </a:moveTo>
                  <a:lnTo>
                    <a:pt x="783530" y="4509"/>
                  </a:lnTo>
                  <a:lnTo>
                    <a:pt x="761193" y="4509"/>
                  </a:lnTo>
                  <a:close/>
                  <a:moveTo>
                    <a:pt x="813313" y="4509"/>
                  </a:moveTo>
                  <a:lnTo>
                    <a:pt x="835650" y="4509"/>
                  </a:lnTo>
                  <a:lnTo>
                    <a:pt x="813313" y="4509"/>
                  </a:lnTo>
                  <a:close/>
                  <a:moveTo>
                    <a:pt x="865433" y="4509"/>
                  </a:moveTo>
                  <a:lnTo>
                    <a:pt x="887770" y="4509"/>
                  </a:lnTo>
                  <a:lnTo>
                    <a:pt x="865433" y="4509"/>
                  </a:lnTo>
                  <a:close/>
                  <a:moveTo>
                    <a:pt x="917553" y="4509"/>
                  </a:moveTo>
                  <a:lnTo>
                    <a:pt x="939890" y="4509"/>
                  </a:lnTo>
                  <a:lnTo>
                    <a:pt x="917553" y="4509"/>
                  </a:lnTo>
                  <a:close/>
                  <a:moveTo>
                    <a:pt x="969673" y="4509"/>
                  </a:moveTo>
                  <a:lnTo>
                    <a:pt x="992010" y="4509"/>
                  </a:lnTo>
                  <a:lnTo>
                    <a:pt x="969673" y="4509"/>
                  </a:lnTo>
                  <a:close/>
                  <a:moveTo>
                    <a:pt x="1021793" y="4509"/>
                  </a:moveTo>
                  <a:lnTo>
                    <a:pt x="1044130" y="4509"/>
                  </a:lnTo>
                  <a:lnTo>
                    <a:pt x="1021793" y="4509"/>
                  </a:lnTo>
                  <a:close/>
                  <a:moveTo>
                    <a:pt x="1073913" y="4509"/>
                  </a:moveTo>
                  <a:lnTo>
                    <a:pt x="1096250" y="4509"/>
                  </a:lnTo>
                  <a:lnTo>
                    <a:pt x="1073913" y="4509"/>
                  </a:lnTo>
                  <a:close/>
                  <a:moveTo>
                    <a:pt x="1126033" y="4509"/>
                  </a:moveTo>
                  <a:lnTo>
                    <a:pt x="1148370" y="4509"/>
                  </a:lnTo>
                  <a:lnTo>
                    <a:pt x="1126033" y="4509"/>
                  </a:lnTo>
                  <a:close/>
                  <a:moveTo>
                    <a:pt x="1178153" y="4509"/>
                  </a:moveTo>
                  <a:lnTo>
                    <a:pt x="1200490" y="4509"/>
                  </a:lnTo>
                  <a:lnTo>
                    <a:pt x="1178153" y="4509"/>
                  </a:lnTo>
                  <a:close/>
                  <a:moveTo>
                    <a:pt x="1230273" y="4509"/>
                  </a:moveTo>
                  <a:lnTo>
                    <a:pt x="1252610" y="4509"/>
                  </a:lnTo>
                  <a:lnTo>
                    <a:pt x="1230273" y="4509"/>
                  </a:lnTo>
                  <a:close/>
                  <a:moveTo>
                    <a:pt x="1282393" y="4509"/>
                  </a:moveTo>
                  <a:lnTo>
                    <a:pt x="1304730" y="4509"/>
                  </a:lnTo>
                  <a:lnTo>
                    <a:pt x="1282393" y="4509"/>
                  </a:lnTo>
                  <a:close/>
                  <a:moveTo>
                    <a:pt x="1334513" y="4509"/>
                  </a:moveTo>
                  <a:lnTo>
                    <a:pt x="1356850" y="4509"/>
                  </a:lnTo>
                  <a:lnTo>
                    <a:pt x="1334513" y="4509"/>
                  </a:lnTo>
                  <a:close/>
                  <a:moveTo>
                    <a:pt x="1386633" y="4509"/>
                  </a:moveTo>
                  <a:lnTo>
                    <a:pt x="1408970" y="4509"/>
                  </a:lnTo>
                  <a:lnTo>
                    <a:pt x="1386633" y="4509"/>
                  </a:lnTo>
                  <a:close/>
                  <a:moveTo>
                    <a:pt x="1438753" y="4509"/>
                  </a:moveTo>
                  <a:lnTo>
                    <a:pt x="1461090" y="4509"/>
                  </a:lnTo>
                  <a:lnTo>
                    <a:pt x="1438753" y="4509"/>
                  </a:lnTo>
                  <a:close/>
                  <a:moveTo>
                    <a:pt x="1490873" y="4509"/>
                  </a:moveTo>
                  <a:lnTo>
                    <a:pt x="1513210" y="4509"/>
                  </a:lnTo>
                  <a:lnTo>
                    <a:pt x="1490873" y="4509"/>
                  </a:lnTo>
                  <a:close/>
                  <a:moveTo>
                    <a:pt x="1542993" y="4509"/>
                  </a:moveTo>
                  <a:lnTo>
                    <a:pt x="1565330" y="4509"/>
                  </a:lnTo>
                  <a:lnTo>
                    <a:pt x="1542993" y="4509"/>
                  </a:lnTo>
                  <a:close/>
                  <a:moveTo>
                    <a:pt x="1595113" y="4509"/>
                  </a:moveTo>
                  <a:lnTo>
                    <a:pt x="1617450" y="4509"/>
                  </a:lnTo>
                  <a:lnTo>
                    <a:pt x="1595113" y="4509"/>
                  </a:lnTo>
                  <a:close/>
                  <a:moveTo>
                    <a:pt x="1647233" y="4509"/>
                  </a:moveTo>
                  <a:lnTo>
                    <a:pt x="1669570" y="4509"/>
                  </a:lnTo>
                  <a:lnTo>
                    <a:pt x="1647233" y="4509"/>
                  </a:lnTo>
                  <a:close/>
                  <a:moveTo>
                    <a:pt x="1699353" y="4509"/>
                  </a:moveTo>
                  <a:lnTo>
                    <a:pt x="1721690" y="4509"/>
                  </a:lnTo>
                  <a:lnTo>
                    <a:pt x="1699353" y="4509"/>
                  </a:lnTo>
                  <a:close/>
                  <a:moveTo>
                    <a:pt x="1751473" y="4509"/>
                  </a:moveTo>
                  <a:lnTo>
                    <a:pt x="1773810" y="4509"/>
                  </a:lnTo>
                  <a:lnTo>
                    <a:pt x="1751473" y="4509"/>
                  </a:lnTo>
                  <a:close/>
                  <a:moveTo>
                    <a:pt x="1803593" y="4509"/>
                  </a:moveTo>
                  <a:lnTo>
                    <a:pt x="1825930" y="4509"/>
                  </a:lnTo>
                  <a:lnTo>
                    <a:pt x="1803593" y="4509"/>
                  </a:lnTo>
                  <a:close/>
                  <a:moveTo>
                    <a:pt x="1855713" y="4509"/>
                  </a:moveTo>
                  <a:lnTo>
                    <a:pt x="1878050" y="4509"/>
                  </a:lnTo>
                  <a:lnTo>
                    <a:pt x="1855713" y="4509"/>
                  </a:lnTo>
                  <a:close/>
                  <a:moveTo>
                    <a:pt x="1907833" y="4509"/>
                  </a:moveTo>
                  <a:lnTo>
                    <a:pt x="1930170" y="4509"/>
                  </a:lnTo>
                  <a:lnTo>
                    <a:pt x="1907833" y="4509"/>
                  </a:lnTo>
                  <a:close/>
                  <a:moveTo>
                    <a:pt x="1959953" y="4509"/>
                  </a:moveTo>
                  <a:lnTo>
                    <a:pt x="1982290" y="4509"/>
                  </a:lnTo>
                  <a:lnTo>
                    <a:pt x="1959953" y="4509"/>
                  </a:lnTo>
                  <a:close/>
                  <a:moveTo>
                    <a:pt x="2012073" y="4509"/>
                  </a:moveTo>
                  <a:lnTo>
                    <a:pt x="2034410" y="4509"/>
                  </a:lnTo>
                  <a:lnTo>
                    <a:pt x="2012073" y="4509"/>
                  </a:lnTo>
                  <a:close/>
                  <a:moveTo>
                    <a:pt x="2064193" y="4509"/>
                  </a:moveTo>
                  <a:lnTo>
                    <a:pt x="2086530" y="4509"/>
                  </a:lnTo>
                  <a:lnTo>
                    <a:pt x="2064193" y="4509"/>
                  </a:lnTo>
                  <a:close/>
                  <a:moveTo>
                    <a:pt x="2116313" y="4509"/>
                  </a:moveTo>
                  <a:lnTo>
                    <a:pt x="2138650" y="4509"/>
                  </a:lnTo>
                  <a:lnTo>
                    <a:pt x="2116313" y="4509"/>
                  </a:lnTo>
                  <a:close/>
                  <a:moveTo>
                    <a:pt x="2168433" y="4509"/>
                  </a:moveTo>
                  <a:lnTo>
                    <a:pt x="2183101" y="4509"/>
                  </a:lnTo>
                  <a:cubicBezTo>
                    <a:pt x="2185186" y="4509"/>
                    <a:pt x="2186831" y="5501"/>
                    <a:pt x="2186831" y="6764"/>
                  </a:cubicBezTo>
                  <a:lnTo>
                    <a:pt x="2186831" y="6899"/>
                  </a:lnTo>
                  <a:lnTo>
                    <a:pt x="2179378" y="6899"/>
                  </a:lnTo>
                  <a:lnTo>
                    <a:pt x="2179378" y="2255"/>
                  </a:lnTo>
                  <a:lnTo>
                    <a:pt x="2183101" y="2255"/>
                  </a:lnTo>
                  <a:lnTo>
                    <a:pt x="2183101" y="4509"/>
                  </a:lnTo>
                  <a:lnTo>
                    <a:pt x="2168433" y="4509"/>
                  </a:lnTo>
                  <a:close/>
                  <a:moveTo>
                    <a:pt x="2186831" y="29444"/>
                  </a:moveTo>
                  <a:lnTo>
                    <a:pt x="2186831" y="42971"/>
                  </a:lnTo>
                  <a:lnTo>
                    <a:pt x="2179378" y="42971"/>
                  </a:lnTo>
                  <a:lnTo>
                    <a:pt x="2179378" y="29444"/>
                  </a:lnTo>
                  <a:close/>
                  <a:moveTo>
                    <a:pt x="2179378" y="61008"/>
                  </a:moveTo>
                  <a:lnTo>
                    <a:pt x="2179378" y="74535"/>
                  </a:lnTo>
                  <a:lnTo>
                    <a:pt x="2171932" y="74535"/>
                  </a:lnTo>
                  <a:lnTo>
                    <a:pt x="2171932" y="61008"/>
                  </a:lnTo>
                  <a:close/>
                  <a:moveTo>
                    <a:pt x="2171932" y="92571"/>
                  </a:moveTo>
                  <a:lnTo>
                    <a:pt x="2171932" y="106098"/>
                  </a:lnTo>
                  <a:lnTo>
                    <a:pt x="2164486" y="106098"/>
                  </a:lnTo>
                  <a:lnTo>
                    <a:pt x="2164486" y="92571"/>
                  </a:lnTo>
                  <a:close/>
                  <a:moveTo>
                    <a:pt x="2164486" y="124135"/>
                  </a:moveTo>
                  <a:lnTo>
                    <a:pt x="2164486" y="137662"/>
                  </a:lnTo>
                  <a:lnTo>
                    <a:pt x="2157041" y="137662"/>
                  </a:lnTo>
                  <a:lnTo>
                    <a:pt x="2157041" y="124135"/>
                  </a:lnTo>
                  <a:close/>
                  <a:moveTo>
                    <a:pt x="2157041" y="155698"/>
                  </a:moveTo>
                  <a:lnTo>
                    <a:pt x="2157041" y="169225"/>
                  </a:lnTo>
                  <a:lnTo>
                    <a:pt x="2149595" y="169225"/>
                  </a:lnTo>
                  <a:lnTo>
                    <a:pt x="2149595" y="155698"/>
                  </a:lnTo>
                  <a:close/>
                  <a:moveTo>
                    <a:pt x="2149595" y="187262"/>
                  </a:moveTo>
                  <a:lnTo>
                    <a:pt x="2149595" y="200789"/>
                  </a:lnTo>
                  <a:lnTo>
                    <a:pt x="2142149" y="200789"/>
                  </a:lnTo>
                  <a:lnTo>
                    <a:pt x="2142149" y="187262"/>
                  </a:lnTo>
                  <a:close/>
                  <a:moveTo>
                    <a:pt x="2142149" y="218825"/>
                  </a:moveTo>
                  <a:lnTo>
                    <a:pt x="2142149" y="232352"/>
                  </a:lnTo>
                  <a:lnTo>
                    <a:pt x="2134704" y="232352"/>
                  </a:lnTo>
                  <a:lnTo>
                    <a:pt x="2134704" y="218825"/>
                  </a:lnTo>
                  <a:close/>
                  <a:moveTo>
                    <a:pt x="2134704" y="250389"/>
                  </a:moveTo>
                  <a:lnTo>
                    <a:pt x="2134704" y="263916"/>
                  </a:lnTo>
                  <a:lnTo>
                    <a:pt x="2127258" y="263916"/>
                  </a:lnTo>
                  <a:lnTo>
                    <a:pt x="2127258" y="250389"/>
                  </a:lnTo>
                  <a:close/>
                  <a:moveTo>
                    <a:pt x="2127258" y="281952"/>
                  </a:moveTo>
                  <a:lnTo>
                    <a:pt x="2127258" y="295479"/>
                  </a:lnTo>
                  <a:lnTo>
                    <a:pt x="2119812" y="295479"/>
                  </a:lnTo>
                  <a:lnTo>
                    <a:pt x="2119812" y="281952"/>
                  </a:lnTo>
                  <a:close/>
                  <a:moveTo>
                    <a:pt x="2119812" y="313516"/>
                  </a:moveTo>
                  <a:lnTo>
                    <a:pt x="2119812" y="327043"/>
                  </a:lnTo>
                  <a:lnTo>
                    <a:pt x="2112366" y="327043"/>
                  </a:lnTo>
                  <a:lnTo>
                    <a:pt x="2112366" y="313516"/>
                  </a:lnTo>
                  <a:close/>
                  <a:moveTo>
                    <a:pt x="2112366" y="345079"/>
                  </a:moveTo>
                  <a:lnTo>
                    <a:pt x="2112366" y="358606"/>
                  </a:lnTo>
                  <a:lnTo>
                    <a:pt x="2104921" y="358606"/>
                  </a:lnTo>
                  <a:lnTo>
                    <a:pt x="2104921" y="345079"/>
                  </a:lnTo>
                  <a:close/>
                  <a:moveTo>
                    <a:pt x="2104921" y="376643"/>
                  </a:moveTo>
                  <a:lnTo>
                    <a:pt x="2104921" y="390170"/>
                  </a:lnTo>
                  <a:lnTo>
                    <a:pt x="2097475" y="390170"/>
                  </a:lnTo>
                  <a:lnTo>
                    <a:pt x="2097475" y="376643"/>
                  </a:lnTo>
                  <a:close/>
                  <a:moveTo>
                    <a:pt x="2097475" y="408206"/>
                  </a:moveTo>
                  <a:lnTo>
                    <a:pt x="2097475" y="421733"/>
                  </a:lnTo>
                  <a:lnTo>
                    <a:pt x="2090029" y="421733"/>
                  </a:lnTo>
                  <a:lnTo>
                    <a:pt x="2090029" y="408206"/>
                  </a:lnTo>
                  <a:close/>
                  <a:moveTo>
                    <a:pt x="2090029" y="439770"/>
                  </a:moveTo>
                  <a:lnTo>
                    <a:pt x="2090029" y="453297"/>
                  </a:lnTo>
                  <a:lnTo>
                    <a:pt x="2082584" y="453297"/>
                  </a:lnTo>
                  <a:lnTo>
                    <a:pt x="2082584" y="439770"/>
                  </a:lnTo>
                  <a:close/>
                  <a:moveTo>
                    <a:pt x="2082584" y="471333"/>
                  </a:moveTo>
                  <a:lnTo>
                    <a:pt x="2082584" y="484860"/>
                  </a:lnTo>
                  <a:lnTo>
                    <a:pt x="2075138" y="484860"/>
                  </a:lnTo>
                  <a:lnTo>
                    <a:pt x="2075138" y="471333"/>
                  </a:lnTo>
                  <a:close/>
                  <a:moveTo>
                    <a:pt x="2075138" y="502897"/>
                  </a:moveTo>
                  <a:lnTo>
                    <a:pt x="2075138" y="516424"/>
                  </a:lnTo>
                  <a:lnTo>
                    <a:pt x="2067692" y="516424"/>
                  </a:lnTo>
                  <a:lnTo>
                    <a:pt x="2067692" y="502897"/>
                  </a:lnTo>
                  <a:close/>
                  <a:moveTo>
                    <a:pt x="2067692" y="534460"/>
                  </a:moveTo>
                  <a:lnTo>
                    <a:pt x="2067692" y="551813"/>
                  </a:lnTo>
                  <a:lnTo>
                    <a:pt x="2060247" y="551813"/>
                  </a:lnTo>
                  <a:lnTo>
                    <a:pt x="2060247" y="534460"/>
                  </a:lnTo>
                  <a:close/>
                  <a:moveTo>
                    <a:pt x="2026964" y="558544"/>
                  </a:moveTo>
                  <a:lnTo>
                    <a:pt x="2004627" y="558544"/>
                  </a:lnTo>
                  <a:lnTo>
                    <a:pt x="2004627" y="545868"/>
                  </a:lnTo>
                  <a:lnTo>
                    <a:pt x="2026964" y="545868"/>
                  </a:lnTo>
                  <a:close/>
                  <a:moveTo>
                    <a:pt x="1974844" y="545868"/>
                  </a:moveTo>
                  <a:lnTo>
                    <a:pt x="1952507" y="545868"/>
                  </a:lnTo>
                  <a:lnTo>
                    <a:pt x="1952507" y="541359"/>
                  </a:lnTo>
                  <a:lnTo>
                    <a:pt x="1974844" y="541359"/>
                  </a:lnTo>
                  <a:close/>
                  <a:moveTo>
                    <a:pt x="1922724" y="541359"/>
                  </a:moveTo>
                  <a:lnTo>
                    <a:pt x="1900387" y="541359"/>
                  </a:lnTo>
                  <a:lnTo>
                    <a:pt x="1900387" y="536850"/>
                  </a:lnTo>
                  <a:lnTo>
                    <a:pt x="1922724" y="536850"/>
                  </a:lnTo>
                  <a:close/>
                  <a:moveTo>
                    <a:pt x="1870604" y="536850"/>
                  </a:moveTo>
                  <a:lnTo>
                    <a:pt x="1848267" y="536850"/>
                  </a:lnTo>
                  <a:lnTo>
                    <a:pt x="1848267" y="532341"/>
                  </a:lnTo>
                  <a:lnTo>
                    <a:pt x="1870604" y="532341"/>
                  </a:lnTo>
                  <a:close/>
                  <a:moveTo>
                    <a:pt x="1818484" y="532341"/>
                  </a:moveTo>
                  <a:lnTo>
                    <a:pt x="1796147" y="532341"/>
                  </a:lnTo>
                  <a:lnTo>
                    <a:pt x="1796147" y="527832"/>
                  </a:lnTo>
                  <a:lnTo>
                    <a:pt x="1818484" y="527832"/>
                  </a:lnTo>
                  <a:close/>
                  <a:moveTo>
                    <a:pt x="1766364" y="527832"/>
                  </a:moveTo>
                  <a:lnTo>
                    <a:pt x="1744027" y="527832"/>
                  </a:lnTo>
                  <a:lnTo>
                    <a:pt x="1744027" y="523323"/>
                  </a:lnTo>
                  <a:lnTo>
                    <a:pt x="1766364" y="523323"/>
                  </a:lnTo>
                  <a:close/>
                  <a:moveTo>
                    <a:pt x="1714244" y="523323"/>
                  </a:moveTo>
                  <a:lnTo>
                    <a:pt x="1691907" y="523323"/>
                  </a:lnTo>
                  <a:lnTo>
                    <a:pt x="1691907" y="518814"/>
                  </a:lnTo>
                  <a:lnTo>
                    <a:pt x="1714244" y="518814"/>
                  </a:lnTo>
                  <a:close/>
                  <a:moveTo>
                    <a:pt x="1662124" y="518814"/>
                  </a:moveTo>
                  <a:lnTo>
                    <a:pt x="1639787" y="518814"/>
                  </a:lnTo>
                  <a:lnTo>
                    <a:pt x="1639787" y="514305"/>
                  </a:lnTo>
                  <a:lnTo>
                    <a:pt x="1662124" y="514305"/>
                  </a:lnTo>
                  <a:close/>
                  <a:moveTo>
                    <a:pt x="1610004" y="514305"/>
                  </a:moveTo>
                  <a:lnTo>
                    <a:pt x="1587667" y="514305"/>
                  </a:lnTo>
                  <a:lnTo>
                    <a:pt x="1587667" y="509796"/>
                  </a:lnTo>
                  <a:lnTo>
                    <a:pt x="1610004" y="509796"/>
                  </a:lnTo>
                  <a:close/>
                  <a:moveTo>
                    <a:pt x="1557884" y="509796"/>
                  </a:moveTo>
                  <a:lnTo>
                    <a:pt x="1535547" y="509796"/>
                  </a:lnTo>
                  <a:lnTo>
                    <a:pt x="1535547" y="505287"/>
                  </a:lnTo>
                  <a:lnTo>
                    <a:pt x="1557884" y="505287"/>
                  </a:lnTo>
                  <a:close/>
                  <a:moveTo>
                    <a:pt x="1505764" y="505287"/>
                  </a:moveTo>
                  <a:lnTo>
                    <a:pt x="1483427" y="505287"/>
                  </a:lnTo>
                  <a:lnTo>
                    <a:pt x="1483427" y="500777"/>
                  </a:lnTo>
                  <a:lnTo>
                    <a:pt x="1505764" y="500777"/>
                  </a:lnTo>
                  <a:close/>
                  <a:moveTo>
                    <a:pt x="1453644" y="500777"/>
                  </a:moveTo>
                  <a:lnTo>
                    <a:pt x="1431307" y="500777"/>
                  </a:lnTo>
                  <a:lnTo>
                    <a:pt x="1431307" y="496268"/>
                  </a:lnTo>
                  <a:lnTo>
                    <a:pt x="1453644" y="496268"/>
                  </a:lnTo>
                  <a:close/>
                  <a:moveTo>
                    <a:pt x="1401524" y="496268"/>
                  </a:moveTo>
                  <a:lnTo>
                    <a:pt x="1379187" y="496268"/>
                  </a:lnTo>
                  <a:lnTo>
                    <a:pt x="1379187" y="491759"/>
                  </a:lnTo>
                  <a:lnTo>
                    <a:pt x="1401524" y="491759"/>
                  </a:lnTo>
                  <a:close/>
                  <a:moveTo>
                    <a:pt x="1349404" y="491759"/>
                  </a:moveTo>
                  <a:lnTo>
                    <a:pt x="1327067" y="491759"/>
                  </a:lnTo>
                  <a:lnTo>
                    <a:pt x="1327067" y="487250"/>
                  </a:lnTo>
                  <a:lnTo>
                    <a:pt x="1349404" y="487250"/>
                  </a:lnTo>
                  <a:close/>
                  <a:moveTo>
                    <a:pt x="1297284" y="487250"/>
                  </a:moveTo>
                  <a:lnTo>
                    <a:pt x="1274947" y="487250"/>
                  </a:lnTo>
                  <a:lnTo>
                    <a:pt x="1274947" y="482741"/>
                  </a:lnTo>
                  <a:lnTo>
                    <a:pt x="1297284" y="482741"/>
                  </a:lnTo>
                  <a:close/>
                  <a:moveTo>
                    <a:pt x="1245164" y="482741"/>
                  </a:moveTo>
                  <a:lnTo>
                    <a:pt x="1222827" y="482741"/>
                  </a:lnTo>
                  <a:lnTo>
                    <a:pt x="1222827" y="478232"/>
                  </a:lnTo>
                  <a:lnTo>
                    <a:pt x="1245164" y="478232"/>
                  </a:lnTo>
                  <a:close/>
                  <a:moveTo>
                    <a:pt x="1193044" y="478232"/>
                  </a:moveTo>
                  <a:lnTo>
                    <a:pt x="1170707" y="478232"/>
                  </a:lnTo>
                  <a:lnTo>
                    <a:pt x="1170707" y="473723"/>
                  </a:lnTo>
                  <a:lnTo>
                    <a:pt x="1193044" y="473723"/>
                  </a:lnTo>
                  <a:close/>
                  <a:moveTo>
                    <a:pt x="1140924" y="473723"/>
                  </a:moveTo>
                  <a:lnTo>
                    <a:pt x="1118587" y="473723"/>
                  </a:lnTo>
                  <a:lnTo>
                    <a:pt x="1118587" y="469214"/>
                  </a:lnTo>
                  <a:lnTo>
                    <a:pt x="1140924" y="469214"/>
                  </a:lnTo>
                  <a:close/>
                  <a:moveTo>
                    <a:pt x="1088804" y="469214"/>
                  </a:moveTo>
                  <a:lnTo>
                    <a:pt x="1066467" y="469214"/>
                  </a:lnTo>
                  <a:lnTo>
                    <a:pt x="1066467" y="464705"/>
                  </a:lnTo>
                  <a:lnTo>
                    <a:pt x="1088804" y="464705"/>
                  </a:lnTo>
                  <a:close/>
                  <a:moveTo>
                    <a:pt x="1036684" y="464705"/>
                  </a:moveTo>
                  <a:lnTo>
                    <a:pt x="1014347" y="464705"/>
                  </a:lnTo>
                  <a:lnTo>
                    <a:pt x="1014347" y="460196"/>
                  </a:lnTo>
                  <a:lnTo>
                    <a:pt x="1036684" y="460196"/>
                  </a:lnTo>
                  <a:close/>
                  <a:moveTo>
                    <a:pt x="984564" y="460196"/>
                  </a:moveTo>
                  <a:lnTo>
                    <a:pt x="962227" y="460196"/>
                  </a:lnTo>
                  <a:lnTo>
                    <a:pt x="962227" y="455687"/>
                  </a:lnTo>
                  <a:lnTo>
                    <a:pt x="984564" y="455687"/>
                  </a:lnTo>
                  <a:close/>
                  <a:moveTo>
                    <a:pt x="932444" y="455687"/>
                  </a:moveTo>
                  <a:lnTo>
                    <a:pt x="910107" y="455687"/>
                  </a:lnTo>
                  <a:lnTo>
                    <a:pt x="910107" y="451178"/>
                  </a:lnTo>
                  <a:lnTo>
                    <a:pt x="932444" y="451178"/>
                  </a:lnTo>
                  <a:close/>
                  <a:moveTo>
                    <a:pt x="880324" y="451178"/>
                  </a:moveTo>
                  <a:lnTo>
                    <a:pt x="857987" y="451178"/>
                  </a:lnTo>
                  <a:lnTo>
                    <a:pt x="857987" y="446669"/>
                  </a:lnTo>
                  <a:lnTo>
                    <a:pt x="880324" y="446669"/>
                  </a:lnTo>
                  <a:close/>
                  <a:moveTo>
                    <a:pt x="828204" y="446669"/>
                  </a:moveTo>
                  <a:lnTo>
                    <a:pt x="805867" y="446669"/>
                  </a:lnTo>
                  <a:lnTo>
                    <a:pt x="805867" y="442160"/>
                  </a:lnTo>
                  <a:lnTo>
                    <a:pt x="828204" y="442160"/>
                  </a:lnTo>
                  <a:close/>
                  <a:moveTo>
                    <a:pt x="776084" y="442160"/>
                  </a:moveTo>
                  <a:lnTo>
                    <a:pt x="753747" y="442160"/>
                  </a:lnTo>
                  <a:lnTo>
                    <a:pt x="753747" y="437650"/>
                  </a:lnTo>
                  <a:lnTo>
                    <a:pt x="776084" y="437650"/>
                  </a:lnTo>
                  <a:close/>
                  <a:moveTo>
                    <a:pt x="723964" y="437650"/>
                  </a:moveTo>
                  <a:lnTo>
                    <a:pt x="701627" y="437650"/>
                  </a:lnTo>
                  <a:lnTo>
                    <a:pt x="701627" y="433141"/>
                  </a:lnTo>
                  <a:lnTo>
                    <a:pt x="723964" y="433141"/>
                  </a:lnTo>
                  <a:close/>
                  <a:moveTo>
                    <a:pt x="671844" y="433141"/>
                  </a:moveTo>
                  <a:lnTo>
                    <a:pt x="649507" y="433141"/>
                  </a:lnTo>
                  <a:lnTo>
                    <a:pt x="649507" y="428632"/>
                  </a:lnTo>
                  <a:lnTo>
                    <a:pt x="671844" y="428632"/>
                  </a:lnTo>
                  <a:close/>
                  <a:moveTo>
                    <a:pt x="619724" y="428632"/>
                  </a:moveTo>
                  <a:lnTo>
                    <a:pt x="597387" y="428632"/>
                  </a:lnTo>
                  <a:lnTo>
                    <a:pt x="597387" y="424123"/>
                  </a:lnTo>
                  <a:lnTo>
                    <a:pt x="619724" y="424123"/>
                  </a:lnTo>
                  <a:close/>
                  <a:moveTo>
                    <a:pt x="567604" y="424123"/>
                  </a:moveTo>
                  <a:lnTo>
                    <a:pt x="545267" y="424123"/>
                  </a:lnTo>
                  <a:lnTo>
                    <a:pt x="545267" y="419614"/>
                  </a:lnTo>
                  <a:lnTo>
                    <a:pt x="567604" y="419614"/>
                  </a:lnTo>
                  <a:close/>
                  <a:moveTo>
                    <a:pt x="515484" y="419614"/>
                  </a:moveTo>
                  <a:lnTo>
                    <a:pt x="493147" y="419614"/>
                  </a:lnTo>
                  <a:lnTo>
                    <a:pt x="493147" y="415105"/>
                  </a:lnTo>
                  <a:lnTo>
                    <a:pt x="515484" y="415105"/>
                  </a:lnTo>
                  <a:close/>
                  <a:moveTo>
                    <a:pt x="463364" y="415105"/>
                  </a:moveTo>
                  <a:lnTo>
                    <a:pt x="441027" y="415105"/>
                  </a:lnTo>
                  <a:lnTo>
                    <a:pt x="441027" y="410596"/>
                  </a:lnTo>
                  <a:lnTo>
                    <a:pt x="463364" y="410596"/>
                  </a:lnTo>
                  <a:close/>
                  <a:moveTo>
                    <a:pt x="411244" y="410596"/>
                  </a:moveTo>
                  <a:lnTo>
                    <a:pt x="388907" y="410596"/>
                  </a:lnTo>
                  <a:lnTo>
                    <a:pt x="388907" y="406087"/>
                  </a:lnTo>
                  <a:lnTo>
                    <a:pt x="411244" y="406087"/>
                  </a:lnTo>
                  <a:close/>
                  <a:moveTo>
                    <a:pt x="359124" y="406087"/>
                  </a:moveTo>
                  <a:lnTo>
                    <a:pt x="336787" y="406087"/>
                  </a:lnTo>
                  <a:lnTo>
                    <a:pt x="336787" y="401578"/>
                  </a:lnTo>
                  <a:lnTo>
                    <a:pt x="359124" y="401578"/>
                  </a:lnTo>
                  <a:close/>
                  <a:moveTo>
                    <a:pt x="307004" y="401578"/>
                  </a:moveTo>
                  <a:lnTo>
                    <a:pt x="284667" y="401578"/>
                  </a:lnTo>
                  <a:lnTo>
                    <a:pt x="284667" y="397069"/>
                  </a:lnTo>
                  <a:lnTo>
                    <a:pt x="307004" y="397069"/>
                  </a:lnTo>
                  <a:close/>
                  <a:moveTo>
                    <a:pt x="254884" y="397069"/>
                  </a:moveTo>
                  <a:lnTo>
                    <a:pt x="232547" y="397069"/>
                  </a:lnTo>
                  <a:lnTo>
                    <a:pt x="232547" y="392560"/>
                  </a:lnTo>
                  <a:lnTo>
                    <a:pt x="254884" y="392560"/>
                  </a:lnTo>
                  <a:close/>
                  <a:moveTo>
                    <a:pt x="202764" y="392560"/>
                  </a:moveTo>
                  <a:lnTo>
                    <a:pt x="177800" y="392560"/>
                  </a:lnTo>
                  <a:lnTo>
                    <a:pt x="177800" y="388051"/>
                  </a:lnTo>
                  <a:lnTo>
                    <a:pt x="202764" y="388051"/>
                  </a:lnTo>
                  <a:close/>
                  <a:moveTo>
                    <a:pt x="127000" y="388051"/>
                  </a:moveTo>
                  <a:lnTo>
                    <a:pt x="88900" y="388051"/>
                  </a:lnTo>
                  <a:lnTo>
                    <a:pt x="88900" y="383542"/>
                  </a:lnTo>
                  <a:lnTo>
                    <a:pt x="127000" y="383542"/>
                  </a:lnTo>
                  <a:close/>
                  <a:moveTo>
                    <a:pt x="38100" y="383542"/>
                  </a:moveTo>
                  <a:lnTo>
                    <a:pt x="0" y="383542"/>
                  </a:lnTo>
                  <a:lnTo>
                    <a:pt x="0" y="379033"/>
                  </a:lnTo>
                  <a:lnTo>
                    <a:pt x="38100" y="379033"/>
                  </a:lnTo>
                  <a:close/>
                  <a:moveTo>
                    <a:pt x="184150" y="534596"/>
                  </a:moveTo>
                  <a:lnTo>
                    <a:pt x="184150" y="521068"/>
                  </a:lnTo>
                  <a:lnTo>
                    <a:pt x="191596" y="521068"/>
                  </a:lnTo>
                  <a:lnTo>
                    <a:pt x="191596" y="534596"/>
                  </a:lnTo>
                  <a:close/>
                  <a:moveTo>
                    <a:pt x="191596" y="503032"/>
                  </a:moveTo>
                  <a:lnTo>
                    <a:pt x="191596" y="489505"/>
                  </a:lnTo>
                  <a:lnTo>
                    <a:pt x="191596" y="503032"/>
                  </a:lnTo>
                  <a:close/>
                  <a:moveTo>
                    <a:pt x="191596" y="471469"/>
                  </a:moveTo>
                  <a:lnTo>
                    <a:pt x="191596" y="457941"/>
                  </a:lnTo>
                  <a:lnTo>
                    <a:pt x="191596" y="471469"/>
                  </a:lnTo>
                  <a:close/>
                  <a:moveTo>
                    <a:pt x="191596" y="439905"/>
                  </a:moveTo>
                  <a:lnTo>
                    <a:pt x="191596" y="426378"/>
                  </a:lnTo>
                  <a:lnTo>
                    <a:pt x="191596" y="439905"/>
                  </a:lnTo>
                  <a:close/>
                  <a:moveTo>
                    <a:pt x="191596" y="408341"/>
                  </a:moveTo>
                  <a:lnTo>
                    <a:pt x="191596" y="394814"/>
                  </a:lnTo>
                  <a:lnTo>
                    <a:pt x="191596" y="408341"/>
                  </a:lnTo>
                  <a:close/>
                  <a:moveTo>
                    <a:pt x="191596" y="376778"/>
                  </a:moveTo>
                  <a:lnTo>
                    <a:pt x="191596" y="363251"/>
                  </a:lnTo>
                  <a:lnTo>
                    <a:pt x="191596" y="376778"/>
                  </a:lnTo>
                  <a:close/>
                  <a:moveTo>
                    <a:pt x="191596" y="345215"/>
                  </a:moveTo>
                  <a:lnTo>
                    <a:pt x="191596" y="331687"/>
                  </a:lnTo>
                  <a:lnTo>
                    <a:pt x="191596" y="345215"/>
                  </a:lnTo>
                  <a:close/>
                  <a:moveTo>
                    <a:pt x="191596" y="313651"/>
                  </a:moveTo>
                  <a:lnTo>
                    <a:pt x="191596" y="300124"/>
                  </a:lnTo>
                  <a:lnTo>
                    <a:pt x="191596" y="313651"/>
                  </a:lnTo>
                  <a:close/>
                  <a:moveTo>
                    <a:pt x="191596" y="282088"/>
                  </a:moveTo>
                  <a:lnTo>
                    <a:pt x="191596" y="268560"/>
                  </a:lnTo>
                  <a:lnTo>
                    <a:pt x="191596" y="282088"/>
                  </a:lnTo>
                  <a:close/>
                  <a:moveTo>
                    <a:pt x="191596" y="250524"/>
                  </a:moveTo>
                  <a:lnTo>
                    <a:pt x="191596" y="236997"/>
                  </a:lnTo>
                  <a:lnTo>
                    <a:pt x="191596" y="250524"/>
                  </a:lnTo>
                  <a:close/>
                  <a:moveTo>
                    <a:pt x="191596" y="218961"/>
                  </a:moveTo>
                  <a:lnTo>
                    <a:pt x="191596" y="205433"/>
                  </a:lnTo>
                  <a:lnTo>
                    <a:pt x="191596" y="218961"/>
                  </a:lnTo>
                  <a:close/>
                  <a:moveTo>
                    <a:pt x="191596" y="187397"/>
                  </a:moveTo>
                  <a:lnTo>
                    <a:pt x="191596" y="173870"/>
                  </a:lnTo>
                  <a:lnTo>
                    <a:pt x="191596" y="187397"/>
                  </a:lnTo>
                  <a:close/>
                  <a:moveTo>
                    <a:pt x="191596" y="155834"/>
                  </a:moveTo>
                  <a:lnTo>
                    <a:pt x="191596" y="142306"/>
                  </a:lnTo>
                  <a:lnTo>
                    <a:pt x="191596" y="155834"/>
                  </a:lnTo>
                  <a:close/>
                  <a:moveTo>
                    <a:pt x="191596" y="124270"/>
                  </a:moveTo>
                  <a:lnTo>
                    <a:pt x="191596" y="110743"/>
                  </a:lnTo>
                  <a:lnTo>
                    <a:pt x="191596" y="124270"/>
                  </a:lnTo>
                  <a:close/>
                  <a:moveTo>
                    <a:pt x="191596" y="92707"/>
                  </a:moveTo>
                  <a:lnTo>
                    <a:pt x="191596" y="79179"/>
                  </a:lnTo>
                  <a:lnTo>
                    <a:pt x="191596" y="92707"/>
                  </a:lnTo>
                  <a:close/>
                  <a:moveTo>
                    <a:pt x="191596" y="61143"/>
                  </a:moveTo>
                  <a:lnTo>
                    <a:pt x="191596" y="47616"/>
                  </a:lnTo>
                  <a:lnTo>
                    <a:pt x="191596" y="61143"/>
                  </a:lnTo>
                  <a:close/>
                  <a:moveTo>
                    <a:pt x="191596" y="29579"/>
                  </a:moveTo>
                  <a:lnTo>
                    <a:pt x="191596" y="16052"/>
                  </a:lnTo>
                  <a:lnTo>
                    <a:pt x="191596" y="29579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4509"/>
                  </a:lnTo>
                  <a:lnTo>
                    <a:pt x="187873" y="4509"/>
                  </a:lnTo>
                  <a:close/>
                  <a:moveTo>
                    <a:pt x="243492" y="65111"/>
                  </a:moveTo>
                  <a:lnTo>
                    <a:pt x="243492" y="78638"/>
                  </a:lnTo>
                  <a:lnTo>
                    <a:pt x="236047" y="78638"/>
                  </a:lnTo>
                  <a:lnTo>
                    <a:pt x="236047" y="65111"/>
                  </a:lnTo>
                  <a:close/>
                  <a:moveTo>
                    <a:pt x="236047" y="96675"/>
                  </a:moveTo>
                  <a:lnTo>
                    <a:pt x="236047" y="110202"/>
                  </a:lnTo>
                  <a:lnTo>
                    <a:pt x="228601" y="110202"/>
                  </a:lnTo>
                  <a:lnTo>
                    <a:pt x="228601" y="96675"/>
                  </a:lnTo>
                  <a:close/>
                  <a:moveTo>
                    <a:pt x="228601" y="128238"/>
                  </a:moveTo>
                  <a:lnTo>
                    <a:pt x="228601" y="141765"/>
                  </a:lnTo>
                  <a:lnTo>
                    <a:pt x="221155" y="141765"/>
                  </a:lnTo>
                  <a:lnTo>
                    <a:pt x="221155" y="128238"/>
                  </a:lnTo>
                  <a:close/>
                  <a:moveTo>
                    <a:pt x="221155" y="159801"/>
                  </a:moveTo>
                  <a:lnTo>
                    <a:pt x="221155" y="173329"/>
                  </a:lnTo>
                  <a:lnTo>
                    <a:pt x="213709" y="173329"/>
                  </a:lnTo>
                  <a:lnTo>
                    <a:pt x="213709" y="159801"/>
                  </a:lnTo>
                  <a:close/>
                  <a:moveTo>
                    <a:pt x="213709" y="191365"/>
                  </a:moveTo>
                  <a:lnTo>
                    <a:pt x="213709" y="204892"/>
                  </a:lnTo>
                  <a:lnTo>
                    <a:pt x="206264" y="204892"/>
                  </a:lnTo>
                  <a:lnTo>
                    <a:pt x="206264" y="191365"/>
                  </a:lnTo>
                  <a:close/>
                  <a:moveTo>
                    <a:pt x="206264" y="222928"/>
                  </a:moveTo>
                  <a:lnTo>
                    <a:pt x="206264" y="236456"/>
                  </a:lnTo>
                  <a:lnTo>
                    <a:pt x="198818" y="236456"/>
                  </a:lnTo>
                  <a:lnTo>
                    <a:pt x="198818" y="222928"/>
                  </a:lnTo>
                  <a:close/>
                  <a:moveTo>
                    <a:pt x="198818" y="254492"/>
                  </a:moveTo>
                  <a:lnTo>
                    <a:pt x="198818" y="268019"/>
                  </a:lnTo>
                  <a:lnTo>
                    <a:pt x="191372" y="268019"/>
                  </a:lnTo>
                  <a:lnTo>
                    <a:pt x="191372" y="254492"/>
                  </a:lnTo>
                  <a:close/>
                  <a:moveTo>
                    <a:pt x="191372" y="286056"/>
                  </a:moveTo>
                  <a:lnTo>
                    <a:pt x="191372" y="299583"/>
                  </a:lnTo>
                  <a:lnTo>
                    <a:pt x="183769" y="299583"/>
                  </a:lnTo>
                  <a:lnTo>
                    <a:pt x="183769" y="286056"/>
                  </a:lnTo>
                  <a:close/>
                  <a:moveTo>
                    <a:pt x="183769" y="317619"/>
                  </a:moveTo>
                  <a:lnTo>
                    <a:pt x="183769" y="331146"/>
                  </a:lnTo>
                  <a:lnTo>
                    <a:pt x="171069" y="331146"/>
                  </a:lnTo>
                  <a:lnTo>
                    <a:pt x="171069" y="317619"/>
                  </a:lnTo>
                  <a:close/>
                  <a:moveTo>
                    <a:pt x="171069" y="349183"/>
                  </a:moveTo>
                  <a:lnTo>
                    <a:pt x="171069" y="362710"/>
                  </a:lnTo>
                  <a:lnTo>
                    <a:pt x="158369" y="362710"/>
                  </a:lnTo>
                  <a:lnTo>
                    <a:pt x="158369" y="349183"/>
                  </a:lnTo>
                  <a:close/>
                  <a:moveTo>
                    <a:pt x="158369" y="380746"/>
                  </a:moveTo>
                  <a:lnTo>
                    <a:pt x="158369" y="394273"/>
                  </a:lnTo>
                  <a:lnTo>
                    <a:pt x="145669" y="394273"/>
                  </a:lnTo>
                  <a:lnTo>
                    <a:pt x="145669" y="380746"/>
                  </a:lnTo>
                  <a:close/>
                  <a:moveTo>
                    <a:pt x="145669" y="412310"/>
                  </a:moveTo>
                  <a:lnTo>
                    <a:pt x="145669" y="425837"/>
                  </a:lnTo>
                  <a:lnTo>
                    <a:pt x="132969" y="425837"/>
                  </a:lnTo>
                  <a:lnTo>
                    <a:pt x="132969" y="412310"/>
                  </a:lnTo>
                  <a:close/>
                  <a:moveTo>
                    <a:pt x="132969" y="443873"/>
                  </a:moveTo>
                  <a:lnTo>
                    <a:pt x="132969" y="457400"/>
                  </a:lnTo>
                  <a:lnTo>
                    <a:pt x="120269" y="457400"/>
                  </a:lnTo>
                  <a:lnTo>
                    <a:pt x="120269" y="443873"/>
                  </a:lnTo>
                  <a:close/>
                  <a:moveTo>
                    <a:pt x="120269" y="475437"/>
                  </a:moveTo>
                  <a:lnTo>
                    <a:pt x="120269" y="488964"/>
                  </a:lnTo>
                  <a:lnTo>
                    <a:pt x="107569" y="488964"/>
                  </a:lnTo>
                  <a:lnTo>
                    <a:pt x="107569" y="475437"/>
                  </a:lnTo>
                  <a:close/>
                  <a:moveTo>
                    <a:pt x="107569" y="507000"/>
                  </a:moveTo>
                  <a:lnTo>
                    <a:pt x="107569" y="512321"/>
                  </a:lnTo>
                  <a:lnTo>
                    <a:pt x="101219" y="512321"/>
                  </a:lnTo>
                  <a:lnTo>
                    <a:pt x="101219" y="510066"/>
                  </a:lnTo>
                  <a:lnTo>
                    <a:pt x="253321" y="510066"/>
                  </a:lnTo>
                  <a:lnTo>
                    <a:pt x="253321" y="514575"/>
                  </a:lnTo>
                  <a:lnTo>
                    <a:pt x="239769" y="514575"/>
                  </a:lnTo>
                  <a:cubicBezTo>
                    <a:pt x="237685" y="514575"/>
                    <a:pt x="236047" y="513583"/>
                    <a:pt x="236047" y="512321"/>
                  </a:cubicBezTo>
                  <a:lnTo>
                    <a:pt x="236047" y="507000"/>
                  </a:lnTo>
                  <a:close/>
                  <a:moveTo>
                    <a:pt x="275658" y="510066"/>
                  </a:moveTo>
                  <a:lnTo>
                    <a:pt x="297995" y="510066"/>
                  </a:lnTo>
                  <a:lnTo>
                    <a:pt x="297995" y="514575"/>
                  </a:lnTo>
                  <a:lnTo>
                    <a:pt x="275658" y="514575"/>
                  </a:lnTo>
                  <a:close/>
                  <a:moveTo>
                    <a:pt x="327778" y="514575"/>
                  </a:moveTo>
                  <a:lnTo>
                    <a:pt x="350115" y="514575"/>
                  </a:lnTo>
                  <a:lnTo>
                    <a:pt x="350115" y="519084"/>
                  </a:lnTo>
                  <a:lnTo>
                    <a:pt x="327778" y="519084"/>
                  </a:lnTo>
                  <a:close/>
                  <a:moveTo>
                    <a:pt x="379898" y="519084"/>
                  </a:moveTo>
                  <a:lnTo>
                    <a:pt x="402235" y="519084"/>
                  </a:lnTo>
                  <a:lnTo>
                    <a:pt x="402235" y="523593"/>
                  </a:lnTo>
                  <a:lnTo>
                    <a:pt x="379898" y="523593"/>
                  </a:lnTo>
                  <a:close/>
                  <a:moveTo>
                    <a:pt x="432018" y="523593"/>
                  </a:moveTo>
                  <a:lnTo>
                    <a:pt x="454355" y="523593"/>
                  </a:lnTo>
                  <a:lnTo>
                    <a:pt x="454355" y="528103"/>
                  </a:lnTo>
                  <a:lnTo>
                    <a:pt x="432018" y="528103"/>
                  </a:lnTo>
                  <a:close/>
                  <a:moveTo>
                    <a:pt x="484138" y="528103"/>
                  </a:moveTo>
                  <a:lnTo>
                    <a:pt x="506475" y="528103"/>
                  </a:lnTo>
                  <a:lnTo>
                    <a:pt x="506475" y="532612"/>
                  </a:lnTo>
                  <a:lnTo>
                    <a:pt x="484138" y="532612"/>
                  </a:lnTo>
                  <a:close/>
                  <a:moveTo>
                    <a:pt x="536258" y="532612"/>
                  </a:moveTo>
                  <a:lnTo>
                    <a:pt x="558595" y="532612"/>
                  </a:lnTo>
                  <a:lnTo>
                    <a:pt x="558595" y="537121"/>
                  </a:lnTo>
                  <a:lnTo>
                    <a:pt x="536258" y="537121"/>
                  </a:lnTo>
                  <a:close/>
                  <a:moveTo>
                    <a:pt x="588378" y="537121"/>
                  </a:moveTo>
                  <a:lnTo>
                    <a:pt x="610715" y="537121"/>
                  </a:lnTo>
                  <a:lnTo>
                    <a:pt x="610715" y="541630"/>
                  </a:lnTo>
                  <a:lnTo>
                    <a:pt x="588378" y="541630"/>
                  </a:lnTo>
                  <a:close/>
                  <a:moveTo>
                    <a:pt x="640498" y="541630"/>
                  </a:moveTo>
                  <a:lnTo>
                    <a:pt x="662835" y="541630"/>
                  </a:lnTo>
                  <a:lnTo>
                    <a:pt x="662835" y="546606"/>
                  </a:lnTo>
                  <a:lnTo>
                    <a:pt x="640498" y="546606"/>
                  </a:lnTo>
                  <a:close/>
                  <a:moveTo>
                    <a:pt x="692618" y="546606"/>
                  </a:moveTo>
                  <a:lnTo>
                    <a:pt x="714955" y="546606"/>
                  </a:lnTo>
                  <a:lnTo>
                    <a:pt x="714955" y="559306"/>
                  </a:lnTo>
                  <a:lnTo>
                    <a:pt x="692618" y="559306"/>
                  </a:lnTo>
                  <a:close/>
                  <a:moveTo>
                    <a:pt x="744738" y="559306"/>
                  </a:moveTo>
                  <a:lnTo>
                    <a:pt x="767075" y="559306"/>
                  </a:lnTo>
                  <a:lnTo>
                    <a:pt x="767075" y="572006"/>
                  </a:lnTo>
                  <a:lnTo>
                    <a:pt x="744738" y="572006"/>
                  </a:lnTo>
                  <a:close/>
                  <a:moveTo>
                    <a:pt x="796858" y="572006"/>
                  </a:moveTo>
                  <a:lnTo>
                    <a:pt x="819195" y="572006"/>
                  </a:lnTo>
                  <a:lnTo>
                    <a:pt x="819195" y="584706"/>
                  </a:lnTo>
                  <a:lnTo>
                    <a:pt x="796858" y="584706"/>
                  </a:lnTo>
                  <a:close/>
                  <a:moveTo>
                    <a:pt x="848978" y="584706"/>
                  </a:moveTo>
                  <a:lnTo>
                    <a:pt x="871315" y="584706"/>
                  </a:lnTo>
                  <a:lnTo>
                    <a:pt x="871315" y="597406"/>
                  </a:lnTo>
                  <a:lnTo>
                    <a:pt x="848978" y="597406"/>
                  </a:lnTo>
                  <a:close/>
                  <a:moveTo>
                    <a:pt x="901098" y="597406"/>
                  </a:moveTo>
                  <a:lnTo>
                    <a:pt x="923435" y="597406"/>
                  </a:lnTo>
                  <a:lnTo>
                    <a:pt x="923435" y="610106"/>
                  </a:lnTo>
                  <a:lnTo>
                    <a:pt x="901098" y="610106"/>
                  </a:lnTo>
                  <a:close/>
                  <a:moveTo>
                    <a:pt x="953218" y="610106"/>
                  </a:moveTo>
                  <a:lnTo>
                    <a:pt x="975555" y="610106"/>
                  </a:lnTo>
                  <a:lnTo>
                    <a:pt x="975555" y="622806"/>
                  </a:lnTo>
                  <a:lnTo>
                    <a:pt x="953218" y="622806"/>
                  </a:lnTo>
                  <a:close/>
                  <a:moveTo>
                    <a:pt x="1005338" y="622806"/>
                  </a:moveTo>
                  <a:lnTo>
                    <a:pt x="1027675" y="622806"/>
                  </a:lnTo>
                  <a:lnTo>
                    <a:pt x="1027675" y="635506"/>
                  </a:lnTo>
                  <a:lnTo>
                    <a:pt x="1005338" y="635506"/>
                  </a:lnTo>
                  <a:close/>
                  <a:moveTo>
                    <a:pt x="1057458" y="635506"/>
                  </a:moveTo>
                  <a:lnTo>
                    <a:pt x="1079795" y="635506"/>
                  </a:lnTo>
                  <a:lnTo>
                    <a:pt x="1079795" y="648206"/>
                  </a:lnTo>
                  <a:lnTo>
                    <a:pt x="1057458" y="648206"/>
                  </a:lnTo>
                  <a:close/>
                  <a:moveTo>
                    <a:pt x="1109578" y="648206"/>
                  </a:moveTo>
                  <a:lnTo>
                    <a:pt x="1131915" y="648206"/>
                  </a:lnTo>
                  <a:lnTo>
                    <a:pt x="1131915" y="660906"/>
                  </a:lnTo>
                  <a:lnTo>
                    <a:pt x="1109578" y="660906"/>
                  </a:lnTo>
                  <a:close/>
                  <a:moveTo>
                    <a:pt x="1161698" y="660906"/>
                  </a:moveTo>
                  <a:lnTo>
                    <a:pt x="1184035" y="660906"/>
                  </a:lnTo>
                  <a:lnTo>
                    <a:pt x="1184035" y="673606"/>
                  </a:lnTo>
                  <a:lnTo>
                    <a:pt x="1161698" y="673606"/>
                  </a:lnTo>
                  <a:close/>
                  <a:moveTo>
                    <a:pt x="1213818" y="673606"/>
                  </a:moveTo>
                  <a:lnTo>
                    <a:pt x="1236155" y="673606"/>
                  </a:lnTo>
                  <a:lnTo>
                    <a:pt x="1236155" y="686306"/>
                  </a:lnTo>
                  <a:lnTo>
                    <a:pt x="1213818" y="686306"/>
                  </a:lnTo>
                  <a:close/>
                  <a:moveTo>
                    <a:pt x="1265938" y="686306"/>
                  </a:moveTo>
                  <a:lnTo>
                    <a:pt x="1288275" y="686306"/>
                  </a:lnTo>
                  <a:lnTo>
                    <a:pt x="1288275" y="699006"/>
                  </a:lnTo>
                  <a:lnTo>
                    <a:pt x="1265938" y="699006"/>
                  </a:lnTo>
                  <a:close/>
                  <a:moveTo>
                    <a:pt x="1318058" y="699006"/>
                  </a:moveTo>
                  <a:lnTo>
                    <a:pt x="1340395" y="699006"/>
                  </a:lnTo>
                  <a:lnTo>
                    <a:pt x="1340395" y="711706"/>
                  </a:lnTo>
                  <a:lnTo>
                    <a:pt x="1318058" y="711706"/>
                  </a:lnTo>
                  <a:close/>
                  <a:moveTo>
                    <a:pt x="1370178" y="711706"/>
                  </a:moveTo>
                  <a:lnTo>
                    <a:pt x="1392515" y="711706"/>
                  </a:lnTo>
                  <a:lnTo>
                    <a:pt x="1392515" y="724406"/>
                  </a:lnTo>
                  <a:lnTo>
                    <a:pt x="1370178" y="724406"/>
                  </a:lnTo>
                  <a:close/>
                  <a:moveTo>
                    <a:pt x="1422298" y="724406"/>
                  </a:moveTo>
                  <a:lnTo>
                    <a:pt x="1444635" y="724406"/>
                  </a:lnTo>
                  <a:lnTo>
                    <a:pt x="1444635" y="737106"/>
                  </a:lnTo>
                  <a:lnTo>
                    <a:pt x="1422298" y="737106"/>
                  </a:lnTo>
                  <a:close/>
                  <a:moveTo>
                    <a:pt x="1474418" y="737106"/>
                  </a:moveTo>
                  <a:lnTo>
                    <a:pt x="1496755" y="737106"/>
                  </a:lnTo>
                  <a:lnTo>
                    <a:pt x="1496755" y="749806"/>
                  </a:lnTo>
                  <a:lnTo>
                    <a:pt x="1474418" y="749806"/>
                  </a:lnTo>
                  <a:close/>
                  <a:moveTo>
                    <a:pt x="1526538" y="749806"/>
                  </a:moveTo>
                  <a:lnTo>
                    <a:pt x="1548875" y="749806"/>
                  </a:lnTo>
                  <a:lnTo>
                    <a:pt x="1548875" y="762506"/>
                  </a:lnTo>
                  <a:lnTo>
                    <a:pt x="1526538" y="762506"/>
                  </a:lnTo>
                  <a:close/>
                  <a:moveTo>
                    <a:pt x="1578658" y="762506"/>
                  </a:moveTo>
                  <a:lnTo>
                    <a:pt x="1600995" y="762506"/>
                  </a:lnTo>
                  <a:lnTo>
                    <a:pt x="1600995" y="775206"/>
                  </a:lnTo>
                  <a:lnTo>
                    <a:pt x="1578658" y="775206"/>
                  </a:lnTo>
                  <a:close/>
                  <a:moveTo>
                    <a:pt x="1630778" y="775206"/>
                  </a:moveTo>
                  <a:lnTo>
                    <a:pt x="1653115" y="775206"/>
                  </a:lnTo>
                  <a:lnTo>
                    <a:pt x="1653115" y="787906"/>
                  </a:lnTo>
                  <a:lnTo>
                    <a:pt x="1630778" y="787906"/>
                  </a:lnTo>
                  <a:close/>
                  <a:moveTo>
                    <a:pt x="1682898" y="787906"/>
                  </a:moveTo>
                  <a:lnTo>
                    <a:pt x="1705235" y="787906"/>
                  </a:lnTo>
                  <a:lnTo>
                    <a:pt x="1705235" y="800606"/>
                  </a:lnTo>
                  <a:lnTo>
                    <a:pt x="1682898" y="800606"/>
                  </a:lnTo>
                  <a:close/>
                  <a:moveTo>
                    <a:pt x="1735018" y="800606"/>
                  </a:moveTo>
                  <a:lnTo>
                    <a:pt x="1757355" y="800606"/>
                  </a:lnTo>
                  <a:lnTo>
                    <a:pt x="1757355" y="813306"/>
                  </a:lnTo>
                  <a:lnTo>
                    <a:pt x="1735018" y="813306"/>
                  </a:lnTo>
                  <a:close/>
                  <a:moveTo>
                    <a:pt x="1787138" y="813306"/>
                  </a:moveTo>
                  <a:lnTo>
                    <a:pt x="1809475" y="813306"/>
                  </a:lnTo>
                  <a:lnTo>
                    <a:pt x="1809475" y="826006"/>
                  </a:lnTo>
                  <a:lnTo>
                    <a:pt x="1787138" y="826006"/>
                  </a:lnTo>
                  <a:close/>
                  <a:moveTo>
                    <a:pt x="1839258" y="826006"/>
                  </a:moveTo>
                  <a:lnTo>
                    <a:pt x="1861595" y="826006"/>
                  </a:lnTo>
                  <a:lnTo>
                    <a:pt x="1861595" y="838706"/>
                  </a:lnTo>
                  <a:lnTo>
                    <a:pt x="1839258" y="838706"/>
                  </a:lnTo>
                  <a:close/>
                  <a:moveTo>
                    <a:pt x="1891378" y="838706"/>
                  </a:moveTo>
                  <a:lnTo>
                    <a:pt x="1913715" y="838706"/>
                  </a:lnTo>
                  <a:lnTo>
                    <a:pt x="1913715" y="851406"/>
                  </a:lnTo>
                  <a:lnTo>
                    <a:pt x="1891378" y="851406"/>
                  </a:lnTo>
                  <a:close/>
                  <a:moveTo>
                    <a:pt x="1943498" y="851406"/>
                  </a:moveTo>
                  <a:lnTo>
                    <a:pt x="1965835" y="851406"/>
                  </a:lnTo>
                  <a:lnTo>
                    <a:pt x="1965835" y="864106"/>
                  </a:lnTo>
                  <a:lnTo>
                    <a:pt x="1943498" y="864106"/>
                  </a:lnTo>
                  <a:close/>
                  <a:moveTo>
                    <a:pt x="1995618" y="864106"/>
                  </a:moveTo>
                  <a:lnTo>
                    <a:pt x="2017955" y="864106"/>
                  </a:lnTo>
                  <a:lnTo>
                    <a:pt x="2017955" y="876806"/>
                  </a:lnTo>
                  <a:lnTo>
                    <a:pt x="1995618" y="876806"/>
                  </a:lnTo>
                  <a:close/>
                  <a:moveTo>
                    <a:pt x="2047738" y="876806"/>
                  </a:moveTo>
                  <a:lnTo>
                    <a:pt x="2070075" y="876806"/>
                  </a:lnTo>
                  <a:lnTo>
                    <a:pt x="2070075" y="889506"/>
                  </a:lnTo>
                  <a:lnTo>
                    <a:pt x="2047738" y="889506"/>
                  </a:lnTo>
                  <a:close/>
                  <a:moveTo>
                    <a:pt x="2099858" y="889506"/>
                  </a:moveTo>
                  <a:lnTo>
                    <a:pt x="2122195" y="889506"/>
                  </a:lnTo>
                  <a:lnTo>
                    <a:pt x="2122195" y="902206"/>
                  </a:lnTo>
                  <a:lnTo>
                    <a:pt x="2099858" y="902206"/>
                  </a:lnTo>
                  <a:close/>
                  <a:moveTo>
                    <a:pt x="2120036" y="860423"/>
                  </a:moveTo>
                  <a:lnTo>
                    <a:pt x="2120036" y="822323"/>
                  </a:lnTo>
                  <a:lnTo>
                    <a:pt x="2127481" y="822323"/>
                  </a:lnTo>
                  <a:lnTo>
                    <a:pt x="2127481" y="860423"/>
                  </a:lnTo>
                  <a:close/>
                  <a:moveTo>
                    <a:pt x="2127481" y="771523"/>
                  </a:moveTo>
                  <a:lnTo>
                    <a:pt x="2127481" y="733423"/>
                  </a:lnTo>
                  <a:lnTo>
                    <a:pt x="2134927" y="733423"/>
                  </a:lnTo>
                  <a:lnTo>
                    <a:pt x="2134927" y="771523"/>
                  </a:lnTo>
                  <a:close/>
                  <a:moveTo>
                    <a:pt x="2134927" y="682623"/>
                  </a:moveTo>
                  <a:lnTo>
                    <a:pt x="2134927" y="644523"/>
                  </a:lnTo>
                  <a:lnTo>
                    <a:pt x="2142373" y="644523"/>
                  </a:lnTo>
                  <a:lnTo>
                    <a:pt x="2142373" y="682623"/>
                  </a:lnTo>
                  <a:close/>
                  <a:moveTo>
                    <a:pt x="2142373" y="593723"/>
                  </a:moveTo>
                  <a:lnTo>
                    <a:pt x="2142373" y="555623"/>
                  </a:lnTo>
                  <a:lnTo>
                    <a:pt x="2149818" y="555623"/>
                  </a:lnTo>
                  <a:lnTo>
                    <a:pt x="2149818" y="593723"/>
                  </a:lnTo>
                  <a:close/>
                  <a:moveTo>
                    <a:pt x="2149818" y="531304"/>
                  </a:moveTo>
                  <a:lnTo>
                    <a:pt x="2149818" y="517777"/>
                  </a:lnTo>
                  <a:lnTo>
                    <a:pt x="2157264" y="517777"/>
                  </a:lnTo>
                  <a:lnTo>
                    <a:pt x="2157264" y="531304"/>
                  </a:lnTo>
                  <a:close/>
                  <a:moveTo>
                    <a:pt x="2157264" y="499740"/>
                  </a:moveTo>
                  <a:lnTo>
                    <a:pt x="2157264" y="486213"/>
                  </a:lnTo>
                  <a:lnTo>
                    <a:pt x="2164710" y="486213"/>
                  </a:lnTo>
                  <a:lnTo>
                    <a:pt x="2164710" y="499740"/>
                  </a:lnTo>
                  <a:close/>
                  <a:moveTo>
                    <a:pt x="2164710" y="468177"/>
                  </a:moveTo>
                  <a:lnTo>
                    <a:pt x="2164710" y="454650"/>
                  </a:lnTo>
                  <a:lnTo>
                    <a:pt x="2172156" y="454650"/>
                  </a:lnTo>
                  <a:lnTo>
                    <a:pt x="2172156" y="468177"/>
                  </a:lnTo>
                  <a:close/>
                  <a:moveTo>
                    <a:pt x="2172156" y="436613"/>
                  </a:moveTo>
                  <a:lnTo>
                    <a:pt x="2172156" y="423086"/>
                  </a:lnTo>
                  <a:lnTo>
                    <a:pt x="2179601" y="423086"/>
                  </a:lnTo>
                  <a:lnTo>
                    <a:pt x="2179601" y="436613"/>
                  </a:lnTo>
                  <a:close/>
                  <a:moveTo>
                    <a:pt x="2179601" y="405050"/>
                  </a:moveTo>
                  <a:lnTo>
                    <a:pt x="2179601" y="391523"/>
                  </a:lnTo>
                  <a:lnTo>
                    <a:pt x="2187212" y="391523"/>
                  </a:lnTo>
                  <a:lnTo>
                    <a:pt x="2187212" y="405050"/>
                  </a:lnTo>
                  <a:close/>
                  <a:moveTo>
                    <a:pt x="2187212" y="373486"/>
                  </a:moveTo>
                  <a:lnTo>
                    <a:pt x="2187212" y="359959"/>
                  </a:lnTo>
                  <a:lnTo>
                    <a:pt x="2199912" y="359959"/>
                  </a:lnTo>
                  <a:lnTo>
                    <a:pt x="2199912" y="373486"/>
                  </a:lnTo>
                  <a:close/>
                  <a:moveTo>
                    <a:pt x="2199912" y="341923"/>
                  </a:moveTo>
                  <a:lnTo>
                    <a:pt x="2199912" y="328396"/>
                  </a:lnTo>
                  <a:lnTo>
                    <a:pt x="2212612" y="328396"/>
                  </a:lnTo>
                  <a:lnTo>
                    <a:pt x="2212612" y="341923"/>
                  </a:lnTo>
                  <a:close/>
                  <a:moveTo>
                    <a:pt x="2212612" y="310359"/>
                  </a:moveTo>
                  <a:lnTo>
                    <a:pt x="2212612" y="296832"/>
                  </a:lnTo>
                  <a:lnTo>
                    <a:pt x="2225312" y="296832"/>
                  </a:lnTo>
                  <a:lnTo>
                    <a:pt x="2225312" y="310359"/>
                  </a:lnTo>
                  <a:close/>
                  <a:moveTo>
                    <a:pt x="2225312" y="278796"/>
                  </a:moveTo>
                  <a:lnTo>
                    <a:pt x="2225312" y="265269"/>
                  </a:lnTo>
                  <a:lnTo>
                    <a:pt x="2238012" y="265269"/>
                  </a:lnTo>
                  <a:lnTo>
                    <a:pt x="2238012" y="278796"/>
                  </a:lnTo>
                  <a:close/>
                  <a:moveTo>
                    <a:pt x="2238012" y="247232"/>
                  </a:moveTo>
                  <a:lnTo>
                    <a:pt x="2238012" y="233705"/>
                  </a:lnTo>
                  <a:lnTo>
                    <a:pt x="2250712" y="233705"/>
                  </a:lnTo>
                  <a:lnTo>
                    <a:pt x="2250712" y="247232"/>
                  </a:lnTo>
                  <a:close/>
                  <a:moveTo>
                    <a:pt x="2250712" y="215669"/>
                  </a:moveTo>
                  <a:lnTo>
                    <a:pt x="2250712" y="202142"/>
                  </a:lnTo>
                  <a:lnTo>
                    <a:pt x="2263412" y="202142"/>
                  </a:lnTo>
                  <a:lnTo>
                    <a:pt x="2263412" y="215669"/>
                  </a:lnTo>
                  <a:close/>
                  <a:moveTo>
                    <a:pt x="2236616" y="198129"/>
                  </a:moveTo>
                  <a:lnTo>
                    <a:pt x="2198516" y="198129"/>
                  </a:lnTo>
                  <a:lnTo>
                    <a:pt x="2198516" y="193620"/>
                  </a:lnTo>
                  <a:lnTo>
                    <a:pt x="2236616" y="193620"/>
                  </a:lnTo>
                  <a:close/>
                  <a:moveTo>
                    <a:pt x="2163891" y="193620"/>
                  </a:moveTo>
                  <a:lnTo>
                    <a:pt x="2141554" y="193620"/>
                  </a:lnTo>
                  <a:lnTo>
                    <a:pt x="2141554" y="189110"/>
                  </a:lnTo>
                  <a:lnTo>
                    <a:pt x="2163891" y="189110"/>
                  </a:lnTo>
                  <a:close/>
                  <a:moveTo>
                    <a:pt x="2111771" y="189110"/>
                  </a:moveTo>
                  <a:lnTo>
                    <a:pt x="2089434" y="189110"/>
                  </a:lnTo>
                  <a:lnTo>
                    <a:pt x="2089434" y="184601"/>
                  </a:lnTo>
                  <a:lnTo>
                    <a:pt x="2111771" y="184601"/>
                  </a:lnTo>
                  <a:close/>
                  <a:moveTo>
                    <a:pt x="2059651" y="184601"/>
                  </a:moveTo>
                  <a:lnTo>
                    <a:pt x="2037314" y="184601"/>
                  </a:lnTo>
                  <a:lnTo>
                    <a:pt x="2037314" y="180092"/>
                  </a:lnTo>
                  <a:lnTo>
                    <a:pt x="2059651" y="180092"/>
                  </a:lnTo>
                  <a:close/>
                  <a:moveTo>
                    <a:pt x="2007531" y="180092"/>
                  </a:moveTo>
                  <a:lnTo>
                    <a:pt x="1985194" y="180092"/>
                  </a:lnTo>
                  <a:lnTo>
                    <a:pt x="1985194" y="175583"/>
                  </a:lnTo>
                  <a:lnTo>
                    <a:pt x="2007531" y="175583"/>
                  </a:lnTo>
                  <a:close/>
                  <a:moveTo>
                    <a:pt x="1955411" y="175583"/>
                  </a:moveTo>
                  <a:lnTo>
                    <a:pt x="1933074" y="175583"/>
                  </a:lnTo>
                  <a:lnTo>
                    <a:pt x="1933074" y="171074"/>
                  </a:lnTo>
                  <a:lnTo>
                    <a:pt x="1955411" y="171074"/>
                  </a:lnTo>
                  <a:close/>
                  <a:moveTo>
                    <a:pt x="1903291" y="171074"/>
                  </a:moveTo>
                  <a:lnTo>
                    <a:pt x="1880954" y="171074"/>
                  </a:lnTo>
                  <a:lnTo>
                    <a:pt x="1880954" y="166565"/>
                  </a:lnTo>
                  <a:lnTo>
                    <a:pt x="1903291" y="166565"/>
                  </a:lnTo>
                  <a:close/>
                  <a:moveTo>
                    <a:pt x="1851171" y="166565"/>
                  </a:moveTo>
                  <a:lnTo>
                    <a:pt x="1828834" y="166565"/>
                  </a:lnTo>
                  <a:lnTo>
                    <a:pt x="1828834" y="162056"/>
                  </a:lnTo>
                  <a:lnTo>
                    <a:pt x="1851171" y="162056"/>
                  </a:lnTo>
                  <a:close/>
                  <a:moveTo>
                    <a:pt x="1799051" y="162056"/>
                  </a:moveTo>
                  <a:lnTo>
                    <a:pt x="1776714" y="162056"/>
                  </a:lnTo>
                  <a:lnTo>
                    <a:pt x="1776714" y="157547"/>
                  </a:lnTo>
                  <a:lnTo>
                    <a:pt x="1799051" y="157547"/>
                  </a:lnTo>
                  <a:close/>
                  <a:moveTo>
                    <a:pt x="1746931" y="157547"/>
                  </a:moveTo>
                  <a:lnTo>
                    <a:pt x="1724594" y="157547"/>
                  </a:lnTo>
                  <a:lnTo>
                    <a:pt x="1724594" y="153038"/>
                  </a:lnTo>
                  <a:lnTo>
                    <a:pt x="1746931" y="153038"/>
                  </a:lnTo>
                  <a:close/>
                  <a:moveTo>
                    <a:pt x="1694811" y="153038"/>
                  </a:moveTo>
                  <a:lnTo>
                    <a:pt x="1672474" y="153038"/>
                  </a:lnTo>
                  <a:lnTo>
                    <a:pt x="1672474" y="148529"/>
                  </a:lnTo>
                  <a:lnTo>
                    <a:pt x="1694811" y="148529"/>
                  </a:lnTo>
                  <a:close/>
                  <a:moveTo>
                    <a:pt x="1642691" y="148529"/>
                  </a:moveTo>
                  <a:lnTo>
                    <a:pt x="1620354" y="148529"/>
                  </a:lnTo>
                  <a:lnTo>
                    <a:pt x="1620354" y="144020"/>
                  </a:lnTo>
                  <a:lnTo>
                    <a:pt x="1642691" y="144020"/>
                  </a:lnTo>
                  <a:close/>
                  <a:moveTo>
                    <a:pt x="1590571" y="144020"/>
                  </a:moveTo>
                  <a:lnTo>
                    <a:pt x="1568234" y="144020"/>
                  </a:lnTo>
                  <a:lnTo>
                    <a:pt x="1568234" y="139511"/>
                  </a:lnTo>
                  <a:lnTo>
                    <a:pt x="1590571" y="139511"/>
                  </a:lnTo>
                  <a:close/>
                  <a:moveTo>
                    <a:pt x="1538451" y="139511"/>
                  </a:moveTo>
                  <a:lnTo>
                    <a:pt x="1516114" y="139511"/>
                  </a:lnTo>
                  <a:lnTo>
                    <a:pt x="1516114" y="135002"/>
                  </a:lnTo>
                  <a:lnTo>
                    <a:pt x="1538451" y="135002"/>
                  </a:lnTo>
                  <a:close/>
                  <a:moveTo>
                    <a:pt x="1486331" y="135002"/>
                  </a:moveTo>
                  <a:lnTo>
                    <a:pt x="1463994" y="135002"/>
                  </a:lnTo>
                  <a:lnTo>
                    <a:pt x="1463994" y="130493"/>
                  </a:lnTo>
                  <a:lnTo>
                    <a:pt x="1486331" y="130493"/>
                  </a:lnTo>
                  <a:close/>
                  <a:moveTo>
                    <a:pt x="1434211" y="130493"/>
                  </a:moveTo>
                  <a:lnTo>
                    <a:pt x="1411874" y="130493"/>
                  </a:lnTo>
                  <a:lnTo>
                    <a:pt x="1411874" y="125983"/>
                  </a:lnTo>
                  <a:lnTo>
                    <a:pt x="1434211" y="125983"/>
                  </a:lnTo>
                  <a:close/>
                  <a:moveTo>
                    <a:pt x="1382091" y="125983"/>
                  </a:moveTo>
                  <a:lnTo>
                    <a:pt x="1359754" y="125983"/>
                  </a:lnTo>
                  <a:lnTo>
                    <a:pt x="1359754" y="121474"/>
                  </a:lnTo>
                  <a:lnTo>
                    <a:pt x="1382091" y="121474"/>
                  </a:lnTo>
                  <a:close/>
                  <a:moveTo>
                    <a:pt x="1329971" y="121474"/>
                  </a:moveTo>
                  <a:lnTo>
                    <a:pt x="1307634" y="121474"/>
                  </a:lnTo>
                  <a:lnTo>
                    <a:pt x="1307634" y="116965"/>
                  </a:lnTo>
                  <a:lnTo>
                    <a:pt x="1329971" y="116965"/>
                  </a:lnTo>
                  <a:close/>
                  <a:moveTo>
                    <a:pt x="1277851" y="116965"/>
                  </a:moveTo>
                  <a:lnTo>
                    <a:pt x="1255514" y="116965"/>
                  </a:lnTo>
                  <a:lnTo>
                    <a:pt x="1255514" y="112456"/>
                  </a:lnTo>
                  <a:lnTo>
                    <a:pt x="1277851" y="112456"/>
                  </a:lnTo>
                  <a:close/>
                  <a:moveTo>
                    <a:pt x="1225731" y="112456"/>
                  </a:moveTo>
                  <a:lnTo>
                    <a:pt x="1203394" y="112456"/>
                  </a:lnTo>
                  <a:lnTo>
                    <a:pt x="1203394" y="107947"/>
                  </a:lnTo>
                  <a:lnTo>
                    <a:pt x="1225731" y="107947"/>
                  </a:lnTo>
                  <a:close/>
                  <a:moveTo>
                    <a:pt x="1173611" y="107947"/>
                  </a:moveTo>
                  <a:lnTo>
                    <a:pt x="1151274" y="107947"/>
                  </a:lnTo>
                  <a:lnTo>
                    <a:pt x="1151274" y="103438"/>
                  </a:lnTo>
                  <a:lnTo>
                    <a:pt x="1173611" y="103438"/>
                  </a:lnTo>
                  <a:close/>
                  <a:moveTo>
                    <a:pt x="1121491" y="103438"/>
                  </a:moveTo>
                  <a:lnTo>
                    <a:pt x="1099154" y="103438"/>
                  </a:lnTo>
                  <a:lnTo>
                    <a:pt x="1099154" y="98929"/>
                  </a:lnTo>
                  <a:lnTo>
                    <a:pt x="1121491" y="98929"/>
                  </a:lnTo>
                  <a:close/>
                  <a:moveTo>
                    <a:pt x="1069371" y="98929"/>
                  </a:moveTo>
                  <a:lnTo>
                    <a:pt x="1047034" y="98929"/>
                  </a:lnTo>
                  <a:lnTo>
                    <a:pt x="1047034" y="94420"/>
                  </a:lnTo>
                  <a:lnTo>
                    <a:pt x="1069371" y="94420"/>
                  </a:lnTo>
                  <a:close/>
                  <a:moveTo>
                    <a:pt x="1017251" y="94420"/>
                  </a:moveTo>
                  <a:lnTo>
                    <a:pt x="994914" y="94420"/>
                  </a:lnTo>
                  <a:lnTo>
                    <a:pt x="994914" y="89911"/>
                  </a:lnTo>
                  <a:lnTo>
                    <a:pt x="1017251" y="89911"/>
                  </a:lnTo>
                  <a:close/>
                  <a:moveTo>
                    <a:pt x="965131" y="89911"/>
                  </a:moveTo>
                  <a:lnTo>
                    <a:pt x="942794" y="89911"/>
                  </a:lnTo>
                  <a:lnTo>
                    <a:pt x="942794" y="85402"/>
                  </a:lnTo>
                  <a:lnTo>
                    <a:pt x="965131" y="85402"/>
                  </a:lnTo>
                  <a:close/>
                  <a:moveTo>
                    <a:pt x="913011" y="85402"/>
                  </a:moveTo>
                  <a:lnTo>
                    <a:pt x="890674" y="85402"/>
                  </a:lnTo>
                  <a:lnTo>
                    <a:pt x="890674" y="80893"/>
                  </a:lnTo>
                  <a:lnTo>
                    <a:pt x="913011" y="80893"/>
                  </a:lnTo>
                  <a:close/>
                  <a:moveTo>
                    <a:pt x="860891" y="80893"/>
                  </a:moveTo>
                  <a:lnTo>
                    <a:pt x="838554" y="80893"/>
                  </a:lnTo>
                  <a:lnTo>
                    <a:pt x="838554" y="76384"/>
                  </a:lnTo>
                  <a:lnTo>
                    <a:pt x="860891" y="76384"/>
                  </a:lnTo>
                  <a:close/>
                  <a:moveTo>
                    <a:pt x="808771" y="76384"/>
                  </a:moveTo>
                  <a:lnTo>
                    <a:pt x="786434" y="76384"/>
                  </a:lnTo>
                  <a:lnTo>
                    <a:pt x="786434" y="71875"/>
                  </a:lnTo>
                  <a:lnTo>
                    <a:pt x="808771" y="71875"/>
                  </a:lnTo>
                  <a:close/>
                  <a:moveTo>
                    <a:pt x="756651" y="71875"/>
                  </a:moveTo>
                  <a:lnTo>
                    <a:pt x="734314" y="71875"/>
                  </a:lnTo>
                  <a:lnTo>
                    <a:pt x="734314" y="67366"/>
                  </a:lnTo>
                  <a:lnTo>
                    <a:pt x="756651" y="67366"/>
                  </a:lnTo>
                  <a:close/>
                  <a:moveTo>
                    <a:pt x="704531" y="67366"/>
                  </a:moveTo>
                  <a:lnTo>
                    <a:pt x="682194" y="67366"/>
                  </a:lnTo>
                  <a:lnTo>
                    <a:pt x="682194" y="62856"/>
                  </a:lnTo>
                  <a:lnTo>
                    <a:pt x="704531" y="62856"/>
                  </a:lnTo>
                  <a:close/>
                  <a:moveTo>
                    <a:pt x="652411" y="62856"/>
                  </a:moveTo>
                  <a:lnTo>
                    <a:pt x="630074" y="62856"/>
                  </a:lnTo>
                  <a:lnTo>
                    <a:pt x="630074" y="58347"/>
                  </a:lnTo>
                  <a:lnTo>
                    <a:pt x="652411" y="58347"/>
                  </a:lnTo>
                  <a:close/>
                  <a:moveTo>
                    <a:pt x="600291" y="58347"/>
                  </a:moveTo>
                  <a:lnTo>
                    <a:pt x="577954" y="58347"/>
                  </a:lnTo>
                  <a:lnTo>
                    <a:pt x="577954" y="53838"/>
                  </a:lnTo>
                  <a:lnTo>
                    <a:pt x="600291" y="53838"/>
                  </a:lnTo>
                  <a:close/>
                  <a:moveTo>
                    <a:pt x="548171" y="53838"/>
                  </a:moveTo>
                  <a:lnTo>
                    <a:pt x="525834" y="53838"/>
                  </a:lnTo>
                  <a:lnTo>
                    <a:pt x="525834" y="49329"/>
                  </a:lnTo>
                  <a:lnTo>
                    <a:pt x="548171" y="49329"/>
                  </a:lnTo>
                  <a:close/>
                  <a:moveTo>
                    <a:pt x="496051" y="49329"/>
                  </a:moveTo>
                  <a:lnTo>
                    <a:pt x="473714" y="49329"/>
                  </a:lnTo>
                  <a:lnTo>
                    <a:pt x="473714" y="44820"/>
                  </a:lnTo>
                  <a:lnTo>
                    <a:pt x="496051" y="44820"/>
                  </a:lnTo>
                  <a:close/>
                  <a:moveTo>
                    <a:pt x="443931" y="44820"/>
                  </a:moveTo>
                  <a:lnTo>
                    <a:pt x="421594" y="44820"/>
                  </a:lnTo>
                  <a:lnTo>
                    <a:pt x="421594" y="40311"/>
                  </a:lnTo>
                  <a:lnTo>
                    <a:pt x="443931" y="40311"/>
                  </a:lnTo>
                  <a:close/>
                  <a:moveTo>
                    <a:pt x="391811" y="40311"/>
                  </a:moveTo>
                  <a:lnTo>
                    <a:pt x="369474" y="40311"/>
                  </a:lnTo>
                  <a:lnTo>
                    <a:pt x="369474" y="35802"/>
                  </a:lnTo>
                  <a:lnTo>
                    <a:pt x="391811" y="35802"/>
                  </a:lnTo>
                  <a:close/>
                  <a:moveTo>
                    <a:pt x="347732" y="33547"/>
                  </a:moveTo>
                  <a:lnTo>
                    <a:pt x="347732" y="47075"/>
                  </a:lnTo>
                  <a:lnTo>
                    <a:pt x="340287" y="47075"/>
                  </a:lnTo>
                  <a:lnTo>
                    <a:pt x="340287" y="33547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85350" y="8484762"/>
            <a:ext cx="1167050" cy="318112"/>
            <a:chOff x="0" y="0"/>
            <a:chExt cx="2002662" cy="5458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723" y="2255"/>
              <a:ext cx="1995228" cy="541359"/>
            </a:xfrm>
            <a:custGeom>
              <a:avLst/>
              <a:gdLst/>
              <a:ahLst/>
              <a:cxnLst/>
              <a:rect r="r" b="b" t="t" l="l"/>
              <a:pathLst>
                <a:path h="541359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541359"/>
                  </a:lnTo>
                  <a:lnTo>
                    <a:pt x="0" y="541359"/>
                  </a:lnTo>
                  <a:close/>
                  <a:moveTo>
                    <a:pt x="51896" y="31292"/>
                  </a:moveTo>
                  <a:lnTo>
                    <a:pt x="51896" y="510066"/>
                  </a:lnTo>
                  <a:lnTo>
                    <a:pt x="1943331" y="510066"/>
                  </a:lnTo>
                  <a:lnTo>
                    <a:pt x="1943331" y="3129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-184150" y="0"/>
              <a:ext cx="2263412" cy="902206"/>
            </a:xfrm>
            <a:custGeom>
              <a:avLst/>
              <a:gdLst/>
              <a:ahLst/>
              <a:cxnLst/>
              <a:rect r="r" b="b" t="t" l="l"/>
              <a:pathLst>
                <a:path h="902206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4509"/>
                  </a:lnTo>
                  <a:lnTo>
                    <a:pt x="239993" y="4509"/>
                  </a:lnTo>
                  <a:close/>
                  <a:moveTo>
                    <a:pt x="292113" y="4509"/>
                  </a:moveTo>
                  <a:lnTo>
                    <a:pt x="314450" y="4509"/>
                  </a:lnTo>
                  <a:lnTo>
                    <a:pt x="292113" y="4509"/>
                  </a:lnTo>
                  <a:close/>
                  <a:moveTo>
                    <a:pt x="344233" y="4509"/>
                  </a:moveTo>
                  <a:lnTo>
                    <a:pt x="366570" y="4509"/>
                  </a:lnTo>
                  <a:lnTo>
                    <a:pt x="344233" y="4509"/>
                  </a:lnTo>
                  <a:close/>
                  <a:moveTo>
                    <a:pt x="396353" y="4509"/>
                  </a:moveTo>
                  <a:lnTo>
                    <a:pt x="418690" y="4509"/>
                  </a:lnTo>
                  <a:lnTo>
                    <a:pt x="396353" y="4509"/>
                  </a:lnTo>
                  <a:close/>
                  <a:moveTo>
                    <a:pt x="448473" y="4509"/>
                  </a:moveTo>
                  <a:lnTo>
                    <a:pt x="470810" y="4509"/>
                  </a:lnTo>
                  <a:lnTo>
                    <a:pt x="448473" y="4509"/>
                  </a:lnTo>
                  <a:close/>
                  <a:moveTo>
                    <a:pt x="500593" y="4509"/>
                  </a:moveTo>
                  <a:lnTo>
                    <a:pt x="522930" y="4509"/>
                  </a:lnTo>
                  <a:lnTo>
                    <a:pt x="500593" y="4509"/>
                  </a:lnTo>
                  <a:close/>
                  <a:moveTo>
                    <a:pt x="552713" y="4509"/>
                  </a:moveTo>
                  <a:lnTo>
                    <a:pt x="575050" y="4509"/>
                  </a:lnTo>
                  <a:lnTo>
                    <a:pt x="552713" y="4509"/>
                  </a:lnTo>
                  <a:close/>
                  <a:moveTo>
                    <a:pt x="604833" y="4509"/>
                  </a:moveTo>
                  <a:lnTo>
                    <a:pt x="627170" y="4509"/>
                  </a:lnTo>
                  <a:lnTo>
                    <a:pt x="604833" y="4509"/>
                  </a:lnTo>
                  <a:close/>
                  <a:moveTo>
                    <a:pt x="656953" y="4509"/>
                  </a:moveTo>
                  <a:lnTo>
                    <a:pt x="679290" y="4509"/>
                  </a:lnTo>
                  <a:lnTo>
                    <a:pt x="656953" y="4509"/>
                  </a:lnTo>
                  <a:close/>
                  <a:moveTo>
                    <a:pt x="709073" y="4509"/>
                  </a:moveTo>
                  <a:lnTo>
                    <a:pt x="731410" y="4509"/>
                  </a:lnTo>
                  <a:lnTo>
                    <a:pt x="709073" y="4509"/>
                  </a:lnTo>
                  <a:close/>
                  <a:moveTo>
                    <a:pt x="761193" y="4509"/>
                  </a:moveTo>
                  <a:lnTo>
                    <a:pt x="783530" y="4509"/>
                  </a:lnTo>
                  <a:lnTo>
                    <a:pt x="761193" y="4509"/>
                  </a:lnTo>
                  <a:close/>
                  <a:moveTo>
                    <a:pt x="813313" y="4509"/>
                  </a:moveTo>
                  <a:lnTo>
                    <a:pt x="835650" y="4509"/>
                  </a:lnTo>
                  <a:lnTo>
                    <a:pt x="813313" y="4509"/>
                  </a:lnTo>
                  <a:close/>
                  <a:moveTo>
                    <a:pt x="865433" y="4509"/>
                  </a:moveTo>
                  <a:lnTo>
                    <a:pt x="887770" y="4509"/>
                  </a:lnTo>
                  <a:lnTo>
                    <a:pt x="865433" y="4509"/>
                  </a:lnTo>
                  <a:close/>
                  <a:moveTo>
                    <a:pt x="917553" y="4509"/>
                  </a:moveTo>
                  <a:lnTo>
                    <a:pt x="939890" y="4509"/>
                  </a:lnTo>
                  <a:lnTo>
                    <a:pt x="917553" y="4509"/>
                  </a:lnTo>
                  <a:close/>
                  <a:moveTo>
                    <a:pt x="969673" y="4509"/>
                  </a:moveTo>
                  <a:lnTo>
                    <a:pt x="992010" y="4509"/>
                  </a:lnTo>
                  <a:lnTo>
                    <a:pt x="969673" y="4509"/>
                  </a:lnTo>
                  <a:close/>
                  <a:moveTo>
                    <a:pt x="1021793" y="4509"/>
                  </a:moveTo>
                  <a:lnTo>
                    <a:pt x="1044130" y="4509"/>
                  </a:lnTo>
                  <a:lnTo>
                    <a:pt x="1021793" y="4509"/>
                  </a:lnTo>
                  <a:close/>
                  <a:moveTo>
                    <a:pt x="1073913" y="4509"/>
                  </a:moveTo>
                  <a:lnTo>
                    <a:pt x="1096250" y="4509"/>
                  </a:lnTo>
                  <a:lnTo>
                    <a:pt x="1073913" y="4509"/>
                  </a:lnTo>
                  <a:close/>
                  <a:moveTo>
                    <a:pt x="1126033" y="4509"/>
                  </a:moveTo>
                  <a:lnTo>
                    <a:pt x="1148370" y="4509"/>
                  </a:lnTo>
                  <a:lnTo>
                    <a:pt x="1126033" y="4509"/>
                  </a:lnTo>
                  <a:close/>
                  <a:moveTo>
                    <a:pt x="1178153" y="4509"/>
                  </a:moveTo>
                  <a:lnTo>
                    <a:pt x="1200490" y="4509"/>
                  </a:lnTo>
                  <a:lnTo>
                    <a:pt x="1178153" y="4509"/>
                  </a:lnTo>
                  <a:close/>
                  <a:moveTo>
                    <a:pt x="1230273" y="4509"/>
                  </a:moveTo>
                  <a:lnTo>
                    <a:pt x="1252610" y="4509"/>
                  </a:lnTo>
                  <a:lnTo>
                    <a:pt x="1230273" y="4509"/>
                  </a:lnTo>
                  <a:close/>
                  <a:moveTo>
                    <a:pt x="1282393" y="4509"/>
                  </a:moveTo>
                  <a:lnTo>
                    <a:pt x="1304730" y="4509"/>
                  </a:lnTo>
                  <a:lnTo>
                    <a:pt x="1282393" y="4509"/>
                  </a:lnTo>
                  <a:close/>
                  <a:moveTo>
                    <a:pt x="1334513" y="4509"/>
                  </a:moveTo>
                  <a:lnTo>
                    <a:pt x="1356850" y="4509"/>
                  </a:lnTo>
                  <a:lnTo>
                    <a:pt x="1334513" y="4509"/>
                  </a:lnTo>
                  <a:close/>
                  <a:moveTo>
                    <a:pt x="1386633" y="4509"/>
                  </a:moveTo>
                  <a:lnTo>
                    <a:pt x="1408970" y="4509"/>
                  </a:lnTo>
                  <a:lnTo>
                    <a:pt x="1386633" y="4509"/>
                  </a:lnTo>
                  <a:close/>
                  <a:moveTo>
                    <a:pt x="1438753" y="4509"/>
                  </a:moveTo>
                  <a:lnTo>
                    <a:pt x="1461090" y="4509"/>
                  </a:lnTo>
                  <a:lnTo>
                    <a:pt x="1438753" y="4509"/>
                  </a:lnTo>
                  <a:close/>
                  <a:moveTo>
                    <a:pt x="1490873" y="4509"/>
                  </a:moveTo>
                  <a:lnTo>
                    <a:pt x="1513210" y="4509"/>
                  </a:lnTo>
                  <a:lnTo>
                    <a:pt x="1490873" y="4509"/>
                  </a:lnTo>
                  <a:close/>
                  <a:moveTo>
                    <a:pt x="1542993" y="4509"/>
                  </a:moveTo>
                  <a:lnTo>
                    <a:pt x="1565330" y="4509"/>
                  </a:lnTo>
                  <a:lnTo>
                    <a:pt x="1542993" y="4509"/>
                  </a:lnTo>
                  <a:close/>
                  <a:moveTo>
                    <a:pt x="1595113" y="4509"/>
                  </a:moveTo>
                  <a:lnTo>
                    <a:pt x="1617450" y="4509"/>
                  </a:lnTo>
                  <a:lnTo>
                    <a:pt x="1595113" y="4509"/>
                  </a:lnTo>
                  <a:close/>
                  <a:moveTo>
                    <a:pt x="1647233" y="4509"/>
                  </a:moveTo>
                  <a:lnTo>
                    <a:pt x="1669570" y="4509"/>
                  </a:lnTo>
                  <a:lnTo>
                    <a:pt x="1647233" y="4509"/>
                  </a:lnTo>
                  <a:close/>
                  <a:moveTo>
                    <a:pt x="1699353" y="4509"/>
                  </a:moveTo>
                  <a:lnTo>
                    <a:pt x="1721690" y="4509"/>
                  </a:lnTo>
                  <a:lnTo>
                    <a:pt x="1699353" y="4509"/>
                  </a:lnTo>
                  <a:close/>
                  <a:moveTo>
                    <a:pt x="1751473" y="4509"/>
                  </a:moveTo>
                  <a:lnTo>
                    <a:pt x="1773810" y="4509"/>
                  </a:lnTo>
                  <a:lnTo>
                    <a:pt x="1751473" y="4509"/>
                  </a:lnTo>
                  <a:close/>
                  <a:moveTo>
                    <a:pt x="1803593" y="4509"/>
                  </a:moveTo>
                  <a:lnTo>
                    <a:pt x="1825930" y="4509"/>
                  </a:lnTo>
                  <a:lnTo>
                    <a:pt x="1803593" y="4509"/>
                  </a:lnTo>
                  <a:close/>
                  <a:moveTo>
                    <a:pt x="1855713" y="4509"/>
                  </a:moveTo>
                  <a:lnTo>
                    <a:pt x="1878050" y="4509"/>
                  </a:lnTo>
                  <a:lnTo>
                    <a:pt x="1855713" y="4509"/>
                  </a:lnTo>
                  <a:close/>
                  <a:moveTo>
                    <a:pt x="1907833" y="4509"/>
                  </a:moveTo>
                  <a:lnTo>
                    <a:pt x="1930170" y="4509"/>
                  </a:lnTo>
                  <a:lnTo>
                    <a:pt x="1907833" y="4509"/>
                  </a:lnTo>
                  <a:close/>
                  <a:moveTo>
                    <a:pt x="1959953" y="4509"/>
                  </a:moveTo>
                  <a:lnTo>
                    <a:pt x="1982290" y="4509"/>
                  </a:lnTo>
                  <a:lnTo>
                    <a:pt x="1959953" y="4509"/>
                  </a:lnTo>
                  <a:close/>
                  <a:moveTo>
                    <a:pt x="2012073" y="4509"/>
                  </a:moveTo>
                  <a:lnTo>
                    <a:pt x="2034410" y="4509"/>
                  </a:lnTo>
                  <a:lnTo>
                    <a:pt x="2012073" y="4509"/>
                  </a:lnTo>
                  <a:close/>
                  <a:moveTo>
                    <a:pt x="2064193" y="4509"/>
                  </a:moveTo>
                  <a:lnTo>
                    <a:pt x="2086530" y="4509"/>
                  </a:lnTo>
                  <a:lnTo>
                    <a:pt x="2064193" y="4509"/>
                  </a:lnTo>
                  <a:close/>
                  <a:moveTo>
                    <a:pt x="2116313" y="4509"/>
                  </a:moveTo>
                  <a:lnTo>
                    <a:pt x="2138650" y="4509"/>
                  </a:lnTo>
                  <a:lnTo>
                    <a:pt x="2116313" y="4509"/>
                  </a:lnTo>
                  <a:close/>
                  <a:moveTo>
                    <a:pt x="2168433" y="4509"/>
                  </a:moveTo>
                  <a:lnTo>
                    <a:pt x="2183101" y="4509"/>
                  </a:lnTo>
                  <a:cubicBezTo>
                    <a:pt x="2185186" y="4509"/>
                    <a:pt x="2186831" y="5501"/>
                    <a:pt x="2186831" y="6764"/>
                  </a:cubicBezTo>
                  <a:lnTo>
                    <a:pt x="2186831" y="6899"/>
                  </a:lnTo>
                  <a:lnTo>
                    <a:pt x="2179378" y="6899"/>
                  </a:lnTo>
                  <a:lnTo>
                    <a:pt x="2179378" y="2255"/>
                  </a:lnTo>
                  <a:lnTo>
                    <a:pt x="2183101" y="2255"/>
                  </a:lnTo>
                  <a:lnTo>
                    <a:pt x="2183101" y="4509"/>
                  </a:lnTo>
                  <a:lnTo>
                    <a:pt x="2168433" y="4509"/>
                  </a:lnTo>
                  <a:close/>
                  <a:moveTo>
                    <a:pt x="2186831" y="29444"/>
                  </a:moveTo>
                  <a:lnTo>
                    <a:pt x="2186831" y="42971"/>
                  </a:lnTo>
                  <a:lnTo>
                    <a:pt x="2179378" y="42971"/>
                  </a:lnTo>
                  <a:lnTo>
                    <a:pt x="2179378" y="29444"/>
                  </a:lnTo>
                  <a:close/>
                  <a:moveTo>
                    <a:pt x="2179378" y="61008"/>
                  </a:moveTo>
                  <a:lnTo>
                    <a:pt x="2179378" y="74535"/>
                  </a:lnTo>
                  <a:lnTo>
                    <a:pt x="2171932" y="74535"/>
                  </a:lnTo>
                  <a:lnTo>
                    <a:pt x="2171932" y="61008"/>
                  </a:lnTo>
                  <a:close/>
                  <a:moveTo>
                    <a:pt x="2171932" y="92571"/>
                  </a:moveTo>
                  <a:lnTo>
                    <a:pt x="2171932" y="106098"/>
                  </a:lnTo>
                  <a:lnTo>
                    <a:pt x="2164486" y="106098"/>
                  </a:lnTo>
                  <a:lnTo>
                    <a:pt x="2164486" y="92571"/>
                  </a:lnTo>
                  <a:close/>
                  <a:moveTo>
                    <a:pt x="2164486" y="124135"/>
                  </a:moveTo>
                  <a:lnTo>
                    <a:pt x="2164486" y="137662"/>
                  </a:lnTo>
                  <a:lnTo>
                    <a:pt x="2157041" y="137662"/>
                  </a:lnTo>
                  <a:lnTo>
                    <a:pt x="2157041" y="124135"/>
                  </a:lnTo>
                  <a:close/>
                  <a:moveTo>
                    <a:pt x="2157041" y="155698"/>
                  </a:moveTo>
                  <a:lnTo>
                    <a:pt x="2157041" y="169225"/>
                  </a:lnTo>
                  <a:lnTo>
                    <a:pt x="2149595" y="169225"/>
                  </a:lnTo>
                  <a:lnTo>
                    <a:pt x="2149595" y="155698"/>
                  </a:lnTo>
                  <a:close/>
                  <a:moveTo>
                    <a:pt x="2149595" y="187262"/>
                  </a:moveTo>
                  <a:lnTo>
                    <a:pt x="2149595" y="200789"/>
                  </a:lnTo>
                  <a:lnTo>
                    <a:pt x="2142149" y="200789"/>
                  </a:lnTo>
                  <a:lnTo>
                    <a:pt x="2142149" y="187262"/>
                  </a:lnTo>
                  <a:close/>
                  <a:moveTo>
                    <a:pt x="2142149" y="218825"/>
                  </a:moveTo>
                  <a:lnTo>
                    <a:pt x="2142149" y="232352"/>
                  </a:lnTo>
                  <a:lnTo>
                    <a:pt x="2134704" y="232352"/>
                  </a:lnTo>
                  <a:lnTo>
                    <a:pt x="2134704" y="218825"/>
                  </a:lnTo>
                  <a:close/>
                  <a:moveTo>
                    <a:pt x="2134704" y="250389"/>
                  </a:moveTo>
                  <a:lnTo>
                    <a:pt x="2134704" y="263916"/>
                  </a:lnTo>
                  <a:lnTo>
                    <a:pt x="2127258" y="263916"/>
                  </a:lnTo>
                  <a:lnTo>
                    <a:pt x="2127258" y="250389"/>
                  </a:lnTo>
                  <a:close/>
                  <a:moveTo>
                    <a:pt x="2127258" y="281952"/>
                  </a:moveTo>
                  <a:lnTo>
                    <a:pt x="2127258" y="295479"/>
                  </a:lnTo>
                  <a:lnTo>
                    <a:pt x="2119812" y="295479"/>
                  </a:lnTo>
                  <a:lnTo>
                    <a:pt x="2119812" y="281952"/>
                  </a:lnTo>
                  <a:close/>
                  <a:moveTo>
                    <a:pt x="2119812" y="313516"/>
                  </a:moveTo>
                  <a:lnTo>
                    <a:pt x="2119812" y="327043"/>
                  </a:lnTo>
                  <a:lnTo>
                    <a:pt x="2112366" y="327043"/>
                  </a:lnTo>
                  <a:lnTo>
                    <a:pt x="2112366" y="313516"/>
                  </a:lnTo>
                  <a:close/>
                  <a:moveTo>
                    <a:pt x="2112366" y="345079"/>
                  </a:moveTo>
                  <a:lnTo>
                    <a:pt x="2112366" y="358606"/>
                  </a:lnTo>
                  <a:lnTo>
                    <a:pt x="2104921" y="358606"/>
                  </a:lnTo>
                  <a:lnTo>
                    <a:pt x="2104921" y="345079"/>
                  </a:lnTo>
                  <a:close/>
                  <a:moveTo>
                    <a:pt x="2104921" y="376643"/>
                  </a:moveTo>
                  <a:lnTo>
                    <a:pt x="2104921" y="390170"/>
                  </a:lnTo>
                  <a:lnTo>
                    <a:pt x="2097475" y="390170"/>
                  </a:lnTo>
                  <a:lnTo>
                    <a:pt x="2097475" y="376643"/>
                  </a:lnTo>
                  <a:close/>
                  <a:moveTo>
                    <a:pt x="2097475" y="408206"/>
                  </a:moveTo>
                  <a:lnTo>
                    <a:pt x="2097475" y="421733"/>
                  </a:lnTo>
                  <a:lnTo>
                    <a:pt x="2090029" y="421733"/>
                  </a:lnTo>
                  <a:lnTo>
                    <a:pt x="2090029" y="408206"/>
                  </a:lnTo>
                  <a:close/>
                  <a:moveTo>
                    <a:pt x="2090029" y="439770"/>
                  </a:moveTo>
                  <a:lnTo>
                    <a:pt x="2090029" y="453297"/>
                  </a:lnTo>
                  <a:lnTo>
                    <a:pt x="2082584" y="453297"/>
                  </a:lnTo>
                  <a:lnTo>
                    <a:pt x="2082584" y="439770"/>
                  </a:lnTo>
                  <a:close/>
                  <a:moveTo>
                    <a:pt x="2082584" y="471333"/>
                  </a:moveTo>
                  <a:lnTo>
                    <a:pt x="2082584" y="484860"/>
                  </a:lnTo>
                  <a:lnTo>
                    <a:pt x="2075138" y="484860"/>
                  </a:lnTo>
                  <a:lnTo>
                    <a:pt x="2075138" y="471333"/>
                  </a:lnTo>
                  <a:close/>
                  <a:moveTo>
                    <a:pt x="2075138" y="502897"/>
                  </a:moveTo>
                  <a:lnTo>
                    <a:pt x="2075138" y="516424"/>
                  </a:lnTo>
                  <a:lnTo>
                    <a:pt x="2067692" y="516424"/>
                  </a:lnTo>
                  <a:lnTo>
                    <a:pt x="2067692" y="502897"/>
                  </a:lnTo>
                  <a:close/>
                  <a:moveTo>
                    <a:pt x="2067692" y="534460"/>
                  </a:moveTo>
                  <a:lnTo>
                    <a:pt x="2067692" y="551813"/>
                  </a:lnTo>
                  <a:lnTo>
                    <a:pt x="2060247" y="551813"/>
                  </a:lnTo>
                  <a:lnTo>
                    <a:pt x="2060247" y="534460"/>
                  </a:lnTo>
                  <a:close/>
                  <a:moveTo>
                    <a:pt x="2026964" y="558544"/>
                  </a:moveTo>
                  <a:lnTo>
                    <a:pt x="2004627" y="558544"/>
                  </a:lnTo>
                  <a:lnTo>
                    <a:pt x="2004627" y="545868"/>
                  </a:lnTo>
                  <a:lnTo>
                    <a:pt x="2026964" y="545868"/>
                  </a:lnTo>
                  <a:close/>
                  <a:moveTo>
                    <a:pt x="1974844" y="545868"/>
                  </a:moveTo>
                  <a:lnTo>
                    <a:pt x="1952507" y="545868"/>
                  </a:lnTo>
                  <a:lnTo>
                    <a:pt x="1952507" y="541359"/>
                  </a:lnTo>
                  <a:lnTo>
                    <a:pt x="1974844" y="541359"/>
                  </a:lnTo>
                  <a:close/>
                  <a:moveTo>
                    <a:pt x="1922724" y="541359"/>
                  </a:moveTo>
                  <a:lnTo>
                    <a:pt x="1900387" y="541359"/>
                  </a:lnTo>
                  <a:lnTo>
                    <a:pt x="1900387" y="536850"/>
                  </a:lnTo>
                  <a:lnTo>
                    <a:pt x="1922724" y="536850"/>
                  </a:lnTo>
                  <a:close/>
                  <a:moveTo>
                    <a:pt x="1870604" y="536850"/>
                  </a:moveTo>
                  <a:lnTo>
                    <a:pt x="1848267" y="536850"/>
                  </a:lnTo>
                  <a:lnTo>
                    <a:pt x="1848267" y="532341"/>
                  </a:lnTo>
                  <a:lnTo>
                    <a:pt x="1870604" y="532341"/>
                  </a:lnTo>
                  <a:close/>
                  <a:moveTo>
                    <a:pt x="1818484" y="532341"/>
                  </a:moveTo>
                  <a:lnTo>
                    <a:pt x="1796147" y="532341"/>
                  </a:lnTo>
                  <a:lnTo>
                    <a:pt x="1796147" y="527832"/>
                  </a:lnTo>
                  <a:lnTo>
                    <a:pt x="1818484" y="527832"/>
                  </a:lnTo>
                  <a:close/>
                  <a:moveTo>
                    <a:pt x="1766364" y="527832"/>
                  </a:moveTo>
                  <a:lnTo>
                    <a:pt x="1744027" y="527832"/>
                  </a:lnTo>
                  <a:lnTo>
                    <a:pt x="1744027" y="523323"/>
                  </a:lnTo>
                  <a:lnTo>
                    <a:pt x="1766364" y="523323"/>
                  </a:lnTo>
                  <a:close/>
                  <a:moveTo>
                    <a:pt x="1714244" y="523323"/>
                  </a:moveTo>
                  <a:lnTo>
                    <a:pt x="1691907" y="523323"/>
                  </a:lnTo>
                  <a:lnTo>
                    <a:pt x="1691907" y="518814"/>
                  </a:lnTo>
                  <a:lnTo>
                    <a:pt x="1714244" y="518814"/>
                  </a:lnTo>
                  <a:close/>
                  <a:moveTo>
                    <a:pt x="1662124" y="518814"/>
                  </a:moveTo>
                  <a:lnTo>
                    <a:pt x="1639787" y="518814"/>
                  </a:lnTo>
                  <a:lnTo>
                    <a:pt x="1639787" y="514305"/>
                  </a:lnTo>
                  <a:lnTo>
                    <a:pt x="1662124" y="514305"/>
                  </a:lnTo>
                  <a:close/>
                  <a:moveTo>
                    <a:pt x="1610004" y="514305"/>
                  </a:moveTo>
                  <a:lnTo>
                    <a:pt x="1587667" y="514305"/>
                  </a:lnTo>
                  <a:lnTo>
                    <a:pt x="1587667" y="509796"/>
                  </a:lnTo>
                  <a:lnTo>
                    <a:pt x="1610004" y="509796"/>
                  </a:lnTo>
                  <a:close/>
                  <a:moveTo>
                    <a:pt x="1557884" y="509796"/>
                  </a:moveTo>
                  <a:lnTo>
                    <a:pt x="1535547" y="509796"/>
                  </a:lnTo>
                  <a:lnTo>
                    <a:pt x="1535547" y="505287"/>
                  </a:lnTo>
                  <a:lnTo>
                    <a:pt x="1557884" y="505287"/>
                  </a:lnTo>
                  <a:close/>
                  <a:moveTo>
                    <a:pt x="1505764" y="505287"/>
                  </a:moveTo>
                  <a:lnTo>
                    <a:pt x="1483427" y="505287"/>
                  </a:lnTo>
                  <a:lnTo>
                    <a:pt x="1483427" y="500777"/>
                  </a:lnTo>
                  <a:lnTo>
                    <a:pt x="1505764" y="500777"/>
                  </a:lnTo>
                  <a:close/>
                  <a:moveTo>
                    <a:pt x="1453644" y="500777"/>
                  </a:moveTo>
                  <a:lnTo>
                    <a:pt x="1431307" y="500777"/>
                  </a:lnTo>
                  <a:lnTo>
                    <a:pt x="1431307" y="496268"/>
                  </a:lnTo>
                  <a:lnTo>
                    <a:pt x="1453644" y="496268"/>
                  </a:lnTo>
                  <a:close/>
                  <a:moveTo>
                    <a:pt x="1401524" y="496268"/>
                  </a:moveTo>
                  <a:lnTo>
                    <a:pt x="1379187" y="496268"/>
                  </a:lnTo>
                  <a:lnTo>
                    <a:pt x="1379187" y="491759"/>
                  </a:lnTo>
                  <a:lnTo>
                    <a:pt x="1401524" y="491759"/>
                  </a:lnTo>
                  <a:close/>
                  <a:moveTo>
                    <a:pt x="1349404" y="491759"/>
                  </a:moveTo>
                  <a:lnTo>
                    <a:pt x="1327067" y="491759"/>
                  </a:lnTo>
                  <a:lnTo>
                    <a:pt x="1327067" y="487250"/>
                  </a:lnTo>
                  <a:lnTo>
                    <a:pt x="1349404" y="487250"/>
                  </a:lnTo>
                  <a:close/>
                  <a:moveTo>
                    <a:pt x="1297284" y="487250"/>
                  </a:moveTo>
                  <a:lnTo>
                    <a:pt x="1274947" y="487250"/>
                  </a:lnTo>
                  <a:lnTo>
                    <a:pt x="1274947" y="482741"/>
                  </a:lnTo>
                  <a:lnTo>
                    <a:pt x="1297284" y="482741"/>
                  </a:lnTo>
                  <a:close/>
                  <a:moveTo>
                    <a:pt x="1245164" y="482741"/>
                  </a:moveTo>
                  <a:lnTo>
                    <a:pt x="1222827" y="482741"/>
                  </a:lnTo>
                  <a:lnTo>
                    <a:pt x="1222827" y="478232"/>
                  </a:lnTo>
                  <a:lnTo>
                    <a:pt x="1245164" y="478232"/>
                  </a:lnTo>
                  <a:close/>
                  <a:moveTo>
                    <a:pt x="1193044" y="478232"/>
                  </a:moveTo>
                  <a:lnTo>
                    <a:pt x="1170707" y="478232"/>
                  </a:lnTo>
                  <a:lnTo>
                    <a:pt x="1170707" y="473723"/>
                  </a:lnTo>
                  <a:lnTo>
                    <a:pt x="1193044" y="473723"/>
                  </a:lnTo>
                  <a:close/>
                  <a:moveTo>
                    <a:pt x="1140924" y="473723"/>
                  </a:moveTo>
                  <a:lnTo>
                    <a:pt x="1118587" y="473723"/>
                  </a:lnTo>
                  <a:lnTo>
                    <a:pt x="1118587" y="469214"/>
                  </a:lnTo>
                  <a:lnTo>
                    <a:pt x="1140924" y="469214"/>
                  </a:lnTo>
                  <a:close/>
                  <a:moveTo>
                    <a:pt x="1088804" y="469214"/>
                  </a:moveTo>
                  <a:lnTo>
                    <a:pt x="1066467" y="469214"/>
                  </a:lnTo>
                  <a:lnTo>
                    <a:pt x="1066467" y="464705"/>
                  </a:lnTo>
                  <a:lnTo>
                    <a:pt x="1088804" y="464705"/>
                  </a:lnTo>
                  <a:close/>
                  <a:moveTo>
                    <a:pt x="1036684" y="464705"/>
                  </a:moveTo>
                  <a:lnTo>
                    <a:pt x="1014347" y="464705"/>
                  </a:lnTo>
                  <a:lnTo>
                    <a:pt x="1014347" y="460196"/>
                  </a:lnTo>
                  <a:lnTo>
                    <a:pt x="1036684" y="460196"/>
                  </a:lnTo>
                  <a:close/>
                  <a:moveTo>
                    <a:pt x="984564" y="460196"/>
                  </a:moveTo>
                  <a:lnTo>
                    <a:pt x="962227" y="460196"/>
                  </a:lnTo>
                  <a:lnTo>
                    <a:pt x="962227" y="455687"/>
                  </a:lnTo>
                  <a:lnTo>
                    <a:pt x="984564" y="455687"/>
                  </a:lnTo>
                  <a:close/>
                  <a:moveTo>
                    <a:pt x="932444" y="455687"/>
                  </a:moveTo>
                  <a:lnTo>
                    <a:pt x="910107" y="455687"/>
                  </a:lnTo>
                  <a:lnTo>
                    <a:pt x="910107" y="451178"/>
                  </a:lnTo>
                  <a:lnTo>
                    <a:pt x="932444" y="451178"/>
                  </a:lnTo>
                  <a:close/>
                  <a:moveTo>
                    <a:pt x="880324" y="451178"/>
                  </a:moveTo>
                  <a:lnTo>
                    <a:pt x="857987" y="451178"/>
                  </a:lnTo>
                  <a:lnTo>
                    <a:pt x="857987" y="446669"/>
                  </a:lnTo>
                  <a:lnTo>
                    <a:pt x="880324" y="446669"/>
                  </a:lnTo>
                  <a:close/>
                  <a:moveTo>
                    <a:pt x="828204" y="446669"/>
                  </a:moveTo>
                  <a:lnTo>
                    <a:pt x="805867" y="446669"/>
                  </a:lnTo>
                  <a:lnTo>
                    <a:pt x="805867" y="442160"/>
                  </a:lnTo>
                  <a:lnTo>
                    <a:pt x="828204" y="442160"/>
                  </a:lnTo>
                  <a:close/>
                  <a:moveTo>
                    <a:pt x="776084" y="442160"/>
                  </a:moveTo>
                  <a:lnTo>
                    <a:pt x="753747" y="442160"/>
                  </a:lnTo>
                  <a:lnTo>
                    <a:pt x="753747" y="437650"/>
                  </a:lnTo>
                  <a:lnTo>
                    <a:pt x="776084" y="437650"/>
                  </a:lnTo>
                  <a:close/>
                  <a:moveTo>
                    <a:pt x="723964" y="437650"/>
                  </a:moveTo>
                  <a:lnTo>
                    <a:pt x="701627" y="437650"/>
                  </a:lnTo>
                  <a:lnTo>
                    <a:pt x="701627" y="433141"/>
                  </a:lnTo>
                  <a:lnTo>
                    <a:pt x="723964" y="433141"/>
                  </a:lnTo>
                  <a:close/>
                  <a:moveTo>
                    <a:pt x="671844" y="433141"/>
                  </a:moveTo>
                  <a:lnTo>
                    <a:pt x="649507" y="433141"/>
                  </a:lnTo>
                  <a:lnTo>
                    <a:pt x="649507" y="428632"/>
                  </a:lnTo>
                  <a:lnTo>
                    <a:pt x="671844" y="428632"/>
                  </a:lnTo>
                  <a:close/>
                  <a:moveTo>
                    <a:pt x="619724" y="428632"/>
                  </a:moveTo>
                  <a:lnTo>
                    <a:pt x="597387" y="428632"/>
                  </a:lnTo>
                  <a:lnTo>
                    <a:pt x="597387" y="424123"/>
                  </a:lnTo>
                  <a:lnTo>
                    <a:pt x="619724" y="424123"/>
                  </a:lnTo>
                  <a:close/>
                  <a:moveTo>
                    <a:pt x="567604" y="424123"/>
                  </a:moveTo>
                  <a:lnTo>
                    <a:pt x="545267" y="424123"/>
                  </a:lnTo>
                  <a:lnTo>
                    <a:pt x="545267" y="419614"/>
                  </a:lnTo>
                  <a:lnTo>
                    <a:pt x="567604" y="419614"/>
                  </a:lnTo>
                  <a:close/>
                  <a:moveTo>
                    <a:pt x="515484" y="419614"/>
                  </a:moveTo>
                  <a:lnTo>
                    <a:pt x="493147" y="419614"/>
                  </a:lnTo>
                  <a:lnTo>
                    <a:pt x="493147" y="415105"/>
                  </a:lnTo>
                  <a:lnTo>
                    <a:pt x="515484" y="415105"/>
                  </a:lnTo>
                  <a:close/>
                  <a:moveTo>
                    <a:pt x="463364" y="415105"/>
                  </a:moveTo>
                  <a:lnTo>
                    <a:pt x="441027" y="415105"/>
                  </a:lnTo>
                  <a:lnTo>
                    <a:pt x="441027" y="410596"/>
                  </a:lnTo>
                  <a:lnTo>
                    <a:pt x="463364" y="410596"/>
                  </a:lnTo>
                  <a:close/>
                  <a:moveTo>
                    <a:pt x="411244" y="410596"/>
                  </a:moveTo>
                  <a:lnTo>
                    <a:pt x="388907" y="410596"/>
                  </a:lnTo>
                  <a:lnTo>
                    <a:pt x="388907" y="406087"/>
                  </a:lnTo>
                  <a:lnTo>
                    <a:pt x="411244" y="406087"/>
                  </a:lnTo>
                  <a:close/>
                  <a:moveTo>
                    <a:pt x="359124" y="406087"/>
                  </a:moveTo>
                  <a:lnTo>
                    <a:pt x="336787" y="406087"/>
                  </a:lnTo>
                  <a:lnTo>
                    <a:pt x="336787" y="401578"/>
                  </a:lnTo>
                  <a:lnTo>
                    <a:pt x="359124" y="401578"/>
                  </a:lnTo>
                  <a:close/>
                  <a:moveTo>
                    <a:pt x="307004" y="401578"/>
                  </a:moveTo>
                  <a:lnTo>
                    <a:pt x="284667" y="401578"/>
                  </a:lnTo>
                  <a:lnTo>
                    <a:pt x="284667" y="397069"/>
                  </a:lnTo>
                  <a:lnTo>
                    <a:pt x="307004" y="397069"/>
                  </a:lnTo>
                  <a:close/>
                  <a:moveTo>
                    <a:pt x="254884" y="397069"/>
                  </a:moveTo>
                  <a:lnTo>
                    <a:pt x="232547" y="397069"/>
                  </a:lnTo>
                  <a:lnTo>
                    <a:pt x="232547" y="392560"/>
                  </a:lnTo>
                  <a:lnTo>
                    <a:pt x="254884" y="392560"/>
                  </a:lnTo>
                  <a:close/>
                  <a:moveTo>
                    <a:pt x="202764" y="392560"/>
                  </a:moveTo>
                  <a:lnTo>
                    <a:pt x="177800" y="392560"/>
                  </a:lnTo>
                  <a:lnTo>
                    <a:pt x="177800" y="388051"/>
                  </a:lnTo>
                  <a:lnTo>
                    <a:pt x="202764" y="388051"/>
                  </a:lnTo>
                  <a:close/>
                  <a:moveTo>
                    <a:pt x="127000" y="388051"/>
                  </a:moveTo>
                  <a:lnTo>
                    <a:pt x="88900" y="388051"/>
                  </a:lnTo>
                  <a:lnTo>
                    <a:pt x="88900" y="383542"/>
                  </a:lnTo>
                  <a:lnTo>
                    <a:pt x="127000" y="383542"/>
                  </a:lnTo>
                  <a:close/>
                  <a:moveTo>
                    <a:pt x="38100" y="383542"/>
                  </a:moveTo>
                  <a:lnTo>
                    <a:pt x="0" y="383542"/>
                  </a:lnTo>
                  <a:lnTo>
                    <a:pt x="0" y="379033"/>
                  </a:lnTo>
                  <a:lnTo>
                    <a:pt x="38100" y="379033"/>
                  </a:lnTo>
                  <a:close/>
                  <a:moveTo>
                    <a:pt x="184150" y="534596"/>
                  </a:moveTo>
                  <a:lnTo>
                    <a:pt x="184150" y="521068"/>
                  </a:lnTo>
                  <a:lnTo>
                    <a:pt x="191596" y="521068"/>
                  </a:lnTo>
                  <a:lnTo>
                    <a:pt x="191596" y="534596"/>
                  </a:lnTo>
                  <a:close/>
                  <a:moveTo>
                    <a:pt x="191596" y="503032"/>
                  </a:moveTo>
                  <a:lnTo>
                    <a:pt x="191596" y="489505"/>
                  </a:lnTo>
                  <a:lnTo>
                    <a:pt x="191596" y="503032"/>
                  </a:lnTo>
                  <a:close/>
                  <a:moveTo>
                    <a:pt x="191596" y="471469"/>
                  </a:moveTo>
                  <a:lnTo>
                    <a:pt x="191596" y="457941"/>
                  </a:lnTo>
                  <a:lnTo>
                    <a:pt x="191596" y="471469"/>
                  </a:lnTo>
                  <a:close/>
                  <a:moveTo>
                    <a:pt x="191596" y="439905"/>
                  </a:moveTo>
                  <a:lnTo>
                    <a:pt x="191596" y="426378"/>
                  </a:lnTo>
                  <a:lnTo>
                    <a:pt x="191596" y="439905"/>
                  </a:lnTo>
                  <a:close/>
                  <a:moveTo>
                    <a:pt x="191596" y="408341"/>
                  </a:moveTo>
                  <a:lnTo>
                    <a:pt x="191596" y="394814"/>
                  </a:lnTo>
                  <a:lnTo>
                    <a:pt x="191596" y="408341"/>
                  </a:lnTo>
                  <a:close/>
                  <a:moveTo>
                    <a:pt x="191596" y="376778"/>
                  </a:moveTo>
                  <a:lnTo>
                    <a:pt x="191596" y="363251"/>
                  </a:lnTo>
                  <a:lnTo>
                    <a:pt x="191596" y="376778"/>
                  </a:lnTo>
                  <a:close/>
                  <a:moveTo>
                    <a:pt x="191596" y="345215"/>
                  </a:moveTo>
                  <a:lnTo>
                    <a:pt x="191596" y="331687"/>
                  </a:lnTo>
                  <a:lnTo>
                    <a:pt x="191596" y="345215"/>
                  </a:lnTo>
                  <a:close/>
                  <a:moveTo>
                    <a:pt x="191596" y="313651"/>
                  </a:moveTo>
                  <a:lnTo>
                    <a:pt x="191596" y="300124"/>
                  </a:lnTo>
                  <a:lnTo>
                    <a:pt x="191596" y="313651"/>
                  </a:lnTo>
                  <a:close/>
                  <a:moveTo>
                    <a:pt x="191596" y="282088"/>
                  </a:moveTo>
                  <a:lnTo>
                    <a:pt x="191596" y="268560"/>
                  </a:lnTo>
                  <a:lnTo>
                    <a:pt x="191596" y="282088"/>
                  </a:lnTo>
                  <a:close/>
                  <a:moveTo>
                    <a:pt x="191596" y="250524"/>
                  </a:moveTo>
                  <a:lnTo>
                    <a:pt x="191596" y="236997"/>
                  </a:lnTo>
                  <a:lnTo>
                    <a:pt x="191596" y="250524"/>
                  </a:lnTo>
                  <a:close/>
                  <a:moveTo>
                    <a:pt x="191596" y="218961"/>
                  </a:moveTo>
                  <a:lnTo>
                    <a:pt x="191596" y="205433"/>
                  </a:lnTo>
                  <a:lnTo>
                    <a:pt x="191596" y="218961"/>
                  </a:lnTo>
                  <a:close/>
                  <a:moveTo>
                    <a:pt x="191596" y="187397"/>
                  </a:moveTo>
                  <a:lnTo>
                    <a:pt x="191596" y="173870"/>
                  </a:lnTo>
                  <a:lnTo>
                    <a:pt x="191596" y="187397"/>
                  </a:lnTo>
                  <a:close/>
                  <a:moveTo>
                    <a:pt x="191596" y="155834"/>
                  </a:moveTo>
                  <a:lnTo>
                    <a:pt x="191596" y="142306"/>
                  </a:lnTo>
                  <a:lnTo>
                    <a:pt x="191596" y="155834"/>
                  </a:lnTo>
                  <a:close/>
                  <a:moveTo>
                    <a:pt x="191596" y="124270"/>
                  </a:moveTo>
                  <a:lnTo>
                    <a:pt x="191596" y="110743"/>
                  </a:lnTo>
                  <a:lnTo>
                    <a:pt x="191596" y="124270"/>
                  </a:lnTo>
                  <a:close/>
                  <a:moveTo>
                    <a:pt x="191596" y="92707"/>
                  </a:moveTo>
                  <a:lnTo>
                    <a:pt x="191596" y="79179"/>
                  </a:lnTo>
                  <a:lnTo>
                    <a:pt x="191596" y="92707"/>
                  </a:lnTo>
                  <a:close/>
                  <a:moveTo>
                    <a:pt x="191596" y="61143"/>
                  </a:moveTo>
                  <a:lnTo>
                    <a:pt x="191596" y="47616"/>
                  </a:lnTo>
                  <a:lnTo>
                    <a:pt x="191596" y="61143"/>
                  </a:lnTo>
                  <a:close/>
                  <a:moveTo>
                    <a:pt x="191596" y="29579"/>
                  </a:moveTo>
                  <a:lnTo>
                    <a:pt x="191596" y="16052"/>
                  </a:lnTo>
                  <a:lnTo>
                    <a:pt x="191596" y="29579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4509"/>
                  </a:lnTo>
                  <a:lnTo>
                    <a:pt x="187873" y="4509"/>
                  </a:lnTo>
                  <a:close/>
                  <a:moveTo>
                    <a:pt x="243492" y="65111"/>
                  </a:moveTo>
                  <a:lnTo>
                    <a:pt x="243492" y="78638"/>
                  </a:lnTo>
                  <a:lnTo>
                    <a:pt x="236047" y="78638"/>
                  </a:lnTo>
                  <a:lnTo>
                    <a:pt x="236047" y="65111"/>
                  </a:lnTo>
                  <a:close/>
                  <a:moveTo>
                    <a:pt x="236047" y="96675"/>
                  </a:moveTo>
                  <a:lnTo>
                    <a:pt x="236047" y="110202"/>
                  </a:lnTo>
                  <a:lnTo>
                    <a:pt x="228601" y="110202"/>
                  </a:lnTo>
                  <a:lnTo>
                    <a:pt x="228601" y="96675"/>
                  </a:lnTo>
                  <a:close/>
                  <a:moveTo>
                    <a:pt x="228601" y="128238"/>
                  </a:moveTo>
                  <a:lnTo>
                    <a:pt x="228601" y="141765"/>
                  </a:lnTo>
                  <a:lnTo>
                    <a:pt x="221155" y="141765"/>
                  </a:lnTo>
                  <a:lnTo>
                    <a:pt x="221155" y="128238"/>
                  </a:lnTo>
                  <a:close/>
                  <a:moveTo>
                    <a:pt x="221155" y="159801"/>
                  </a:moveTo>
                  <a:lnTo>
                    <a:pt x="221155" y="173329"/>
                  </a:lnTo>
                  <a:lnTo>
                    <a:pt x="213709" y="173329"/>
                  </a:lnTo>
                  <a:lnTo>
                    <a:pt x="213709" y="159801"/>
                  </a:lnTo>
                  <a:close/>
                  <a:moveTo>
                    <a:pt x="213709" y="191365"/>
                  </a:moveTo>
                  <a:lnTo>
                    <a:pt x="213709" y="204892"/>
                  </a:lnTo>
                  <a:lnTo>
                    <a:pt x="206264" y="204892"/>
                  </a:lnTo>
                  <a:lnTo>
                    <a:pt x="206264" y="191365"/>
                  </a:lnTo>
                  <a:close/>
                  <a:moveTo>
                    <a:pt x="206264" y="222928"/>
                  </a:moveTo>
                  <a:lnTo>
                    <a:pt x="206264" y="236456"/>
                  </a:lnTo>
                  <a:lnTo>
                    <a:pt x="198818" y="236456"/>
                  </a:lnTo>
                  <a:lnTo>
                    <a:pt x="198818" y="222928"/>
                  </a:lnTo>
                  <a:close/>
                  <a:moveTo>
                    <a:pt x="198818" y="254492"/>
                  </a:moveTo>
                  <a:lnTo>
                    <a:pt x="198818" y="268019"/>
                  </a:lnTo>
                  <a:lnTo>
                    <a:pt x="191372" y="268019"/>
                  </a:lnTo>
                  <a:lnTo>
                    <a:pt x="191372" y="254492"/>
                  </a:lnTo>
                  <a:close/>
                  <a:moveTo>
                    <a:pt x="191372" y="286056"/>
                  </a:moveTo>
                  <a:lnTo>
                    <a:pt x="191372" y="299583"/>
                  </a:lnTo>
                  <a:lnTo>
                    <a:pt x="183769" y="299583"/>
                  </a:lnTo>
                  <a:lnTo>
                    <a:pt x="183769" y="286056"/>
                  </a:lnTo>
                  <a:close/>
                  <a:moveTo>
                    <a:pt x="183769" y="317619"/>
                  </a:moveTo>
                  <a:lnTo>
                    <a:pt x="183769" y="331146"/>
                  </a:lnTo>
                  <a:lnTo>
                    <a:pt x="171069" y="331146"/>
                  </a:lnTo>
                  <a:lnTo>
                    <a:pt x="171069" y="317619"/>
                  </a:lnTo>
                  <a:close/>
                  <a:moveTo>
                    <a:pt x="171069" y="349183"/>
                  </a:moveTo>
                  <a:lnTo>
                    <a:pt x="171069" y="362710"/>
                  </a:lnTo>
                  <a:lnTo>
                    <a:pt x="158369" y="362710"/>
                  </a:lnTo>
                  <a:lnTo>
                    <a:pt x="158369" y="349183"/>
                  </a:lnTo>
                  <a:close/>
                  <a:moveTo>
                    <a:pt x="158369" y="380746"/>
                  </a:moveTo>
                  <a:lnTo>
                    <a:pt x="158369" y="394273"/>
                  </a:lnTo>
                  <a:lnTo>
                    <a:pt x="145669" y="394273"/>
                  </a:lnTo>
                  <a:lnTo>
                    <a:pt x="145669" y="380746"/>
                  </a:lnTo>
                  <a:close/>
                  <a:moveTo>
                    <a:pt x="145669" y="412310"/>
                  </a:moveTo>
                  <a:lnTo>
                    <a:pt x="145669" y="425837"/>
                  </a:lnTo>
                  <a:lnTo>
                    <a:pt x="132969" y="425837"/>
                  </a:lnTo>
                  <a:lnTo>
                    <a:pt x="132969" y="412310"/>
                  </a:lnTo>
                  <a:close/>
                  <a:moveTo>
                    <a:pt x="132969" y="443873"/>
                  </a:moveTo>
                  <a:lnTo>
                    <a:pt x="132969" y="457400"/>
                  </a:lnTo>
                  <a:lnTo>
                    <a:pt x="120269" y="457400"/>
                  </a:lnTo>
                  <a:lnTo>
                    <a:pt x="120269" y="443873"/>
                  </a:lnTo>
                  <a:close/>
                  <a:moveTo>
                    <a:pt x="120269" y="475437"/>
                  </a:moveTo>
                  <a:lnTo>
                    <a:pt x="120269" y="488964"/>
                  </a:lnTo>
                  <a:lnTo>
                    <a:pt x="107569" y="488964"/>
                  </a:lnTo>
                  <a:lnTo>
                    <a:pt x="107569" y="475437"/>
                  </a:lnTo>
                  <a:close/>
                  <a:moveTo>
                    <a:pt x="107569" y="507000"/>
                  </a:moveTo>
                  <a:lnTo>
                    <a:pt x="107569" y="512321"/>
                  </a:lnTo>
                  <a:lnTo>
                    <a:pt x="101219" y="512321"/>
                  </a:lnTo>
                  <a:lnTo>
                    <a:pt x="101219" y="510066"/>
                  </a:lnTo>
                  <a:lnTo>
                    <a:pt x="253321" y="510066"/>
                  </a:lnTo>
                  <a:lnTo>
                    <a:pt x="253321" y="514575"/>
                  </a:lnTo>
                  <a:lnTo>
                    <a:pt x="239769" y="514575"/>
                  </a:lnTo>
                  <a:cubicBezTo>
                    <a:pt x="237685" y="514575"/>
                    <a:pt x="236047" y="513583"/>
                    <a:pt x="236047" y="512321"/>
                  </a:cubicBezTo>
                  <a:lnTo>
                    <a:pt x="236047" y="507000"/>
                  </a:lnTo>
                  <a:close/>
                  <a:moveTo>
                    <a:pt x="275658" y="510066"/>
                  </a:moveTo>
                  <a:lnTo>
                    <a:pt x="297995" y="510066"/>
                  </a:lnTo>
                  <a:lnTo>
                    <a:pt x="297995" y="514575"/>
                  </a:lnTo>
                  <a:lnTo>
                    <a:pt x="275658" y="514575"/>
                  </a:lnTo>
                  <a:close/>
                  <a:moveTo>
                    <a:pt x="327778" y="514575"/>
                  </a:moveTo>
                  <a:lnTo>
                    <a:pt x="350115" y="514575"/>
                  </a:lnTo>
                  <a:lnTo>
                    <a:pt x="350115" y="519084"/>
                  </a:lnTo>
                  <a:lnTo>
                    <a:pt x="327778" y="519084"/>
                  </a:lnTo>
                  <a:close/>
                  <a:moveTo>
                    <a:pt x="379898" y="519084"/>
                  </a:moveTo>
                  <a:lnTo>
                    <a:pt x="402235" y="519084"/>
                  </a:lnTo>
                  <a:lnTo>
                    <a:pt x="402235" y="523593"/>
                  </a:lnTo>
                  <a:lnTo>
                    <a:pt x="379898" y="523593"/>
                  </a:lnTo>
                  <a:close/>
                  <a:moveTo>
                    <a:pt x="432018" y="523593"/>
                  </a:moveTo>
                  <a:lnTo>
                    <a:pt x="454355" y="523593"/>
                  </a:lnTo>
                  <a:lnTo>
                    <a:pt x="454355" y="528103"/>
                  </a:lnTo>
                  <a:lnTo>
                    <a:pt x="432018" y="528103"/>
                  </a:lnTo>
                  <a:close/>
                  <a:moveTo>
                    <a:pt x="484138" y="528103"/>
                  </a:moveTo>
                  <a:lnTo>
                    <a:pt x="506475" y="528103"/>
                  </a:lnTo>
                  <a:lnTo>
                    <a:pt x="506475" y="532612"/>
                  </a:lnTo>
                  <a:lnTo>
                    <a:pt x="484138" y="532612"/>
                  </a:lnTo>
                  <a:close/>
                  <a:moveTo>
                    <a:pt x="536258" y="532612"/>
                  </a:moveTo>
                  <a:lnTo>
                    <a:pt x="558595" y="532612"/>
                  </a:lnTo>
                  <a:lnTo>
                    <a:pt x="558595" y="537121"/>
                  </a:lnTo>
                  <a:lnTo>
                    <a:pt x="536258" y="537121"/>
                  </a:lnTo>
                  <a:close/>
                  <a:moveTo>
                    <a:pt x="588378" y="537121"/>
                  </a:moveTo>
                  <a:lnTo>
                    <a:pt x="610715" y="537121"/>
                  </a:lnTo>
                  <a:lnTo>
                    <a:pt x="610715" y="541630"/>
                  </a:lnTo>
                  <a:lnTo>
                    <a:pt x="588378" y="541630"/>
                  </a:lnTo>
                  <a:close/>
                  <a:moveTo>
                    <a:pt x="640498" y="541630"/>
                  </a:moveTo>
                  <a:lnTo>
                    <a:pt x="662835" y="541630"/>
                  </a:lnTo>
                  <a:lnTo>
                    <a:pt x="662835" y="546606"/>
                  </a:lnTo>
                  <a:lnTo>
                    <a:pt x="640498" y="546606"/>
                  </a:lnTo>
                  <a:close/>
                  <a:moveTo>
                    <a:pt x="692618" y="546606"/>
                  </a:moveTo>
                  <a:lnTo>
                    <a:pt x="714955" y="546606"/>
                  </a:lnTo>
                  <a:lnTo>
                    <a:pt x="714955" y="559306"/>
                  </a:lnTo>
                  <a:lnTo>
                    <a:pt x="692618" y="559306"/>
                  </a:lnTo>
                  <a:close/>
                  <a:moveTo>
                    <a:pt x="744738" y="559306"/>
                  </a:moveTo>
                  <a:lnTo>
                    <a:pt x="767075" y="559306"/>
                  </a:lnTo>
                  <a:lnTo>
                    <a:pt x="767075" y="572006"/>
                  </a:lnTo>
                  <a:lnTo>
                    <a:pt x="744738" y="572006"/>
                  </a:lnTo>
                  <a:close/>
                  <a:moveTo>
                    <a:pt x="796858" y="572006"/>
                  </a:moveTo>
                  <a:lnTo>
                    <a:pt x="819195" y="572006"/>
                  </a:lnTo>
                  <a:lnTo>
                    <a:pt x="819195" y="584706"/>
                  </a:lnTo>
                  <a:lnTo>
                    <a:pt x="796858" y="584706"/>
                  </a:lnTo>
                  <a:close/>
                  <a:moveTo>
                    <a:pt x="848978" y="584706"/>
                  </a:moveTo>
                  <a:lnTo>
                    <a:pt x="871315" y="584706"/>
                  </a:lnTo>
                  <a:lnTo>
                    <a:pt x="871315" y="597406"/>
                  </a:lnTo>
                  <a:lnTo>
                    <a:pt x="848978" y="597406"/>
                  </a:lnTo>
                  <a:close/>
                  <a:moveTo>
                    <a:pt x="901098" y="597406"/>
                  </a:moveTo>
                  <a:lnTo>
                    <a:pt x="923435" y="597406"/>
                  </a:lnTo>
                  <a:lnTo>
                    <a:pt x="923435" y="610106"/>
                  </a:lnTo>
                  <a:lnTo>
                    <a:pt x="901098" y="610106"/>
                  </a:lnTo>
                  <a:close/>
                  <a:moveTo>
                    <a:pt x="953218" y="610106"/>
                  </a:moveTo>
                  <a:lnTo>
                    <a:pt x="975555" y="610106"/>
                  </a:lnTo>
                  <a:lnTo>
                    <a:pt x="975555" y="622806"/>
                  </a:lnTo>
                  <a:lnTo>
                    <a:pt x="953218" y="622806"/>
                  </a:lnTo>
                  <a:close/>
                  <a:moveTo>
                    <a:pt x="1005338" y="622806"/>
                  </a:moveTo>
                  <a:lnTo>
                    <a:pt x="1027675" y="622806"/>
                  </a:lnTo>
                  <a:lnTo>
                    <a:pt x="1027675" y="635506"/>
                  </a:lnTo>
                  <a:lnTo>
                    <a:pt x="1005338" y="635506"/>
                  </a:lnTo>
                  <a:close/>
                  <a:moveTo>
                    <a:pt x="1057458" y="635506"/>
                  </a:moveTo>
                  <a:lnTo>
                    <a:pt x="1079795" y="635506"/>
                  </a:lnTo>
                  <a:lnTo>
                    <a:pt x="1079795" y="648206"/>
                  </a:lnTo>
                  <a:lnTo>
                    <a:pt x="1057458" y="648206"/>
                  </a:lnTo>
                  <a:close/>
                  <a:moveTo>
                    <a:pt x="1109578" y="648206"/>
                  </a:moveTo>
                  <a:lnTo>
                    <a:pt x="1131915" y="648206"/>
                  </a:lnTo>
                  <a:lnTo>
                    <a:pt x="1131915" y="660906"/>
                  </a:lnTo>
                  <a:lnTo>
                    <a:pt x="1109578" y="660906"/>
                  </a:lnTo>
                  <a:close/>
                  <a:moveTo>
                    <a:pt x="1161698" y="660906"/>
                  </a:moveTo>
                  <a:lnTo>
                    <a:pt x="1184035" y="660906"/>
                  </a:lnTo>
                  <a:lnTo>
                    <a:pt x="1184035" y="673606"/>
                  </a:lnTo>
                  <a:lnTo>
                    <a:pt x="1161698" y="673606"/>
                  </a:lnTo>
                  <a:close/>
                  <a:moveTo>
                    <a:pt x="1213818" y="673606"/>
                  </a:moveTo>
                  <a:lnTo>
                    <a:pt x="1236155" y="673606"/>
                  </a:lnTo>
                  <a:lnTo>
                    <a:pt x="1236155" y="686306"/>
                  </a:lnTo>
                  <a:lnTo>
                    <a:pt x="1213818" y="686306"/>
                  </a:lnTo>
                  <a:close/>
                  <a:moveTo>
                    <a:pt x="1265938" y="686306"/>
                  </a:moveTo>
                  <a:lnTo>
                    <a:pt x="1288275" y="686306"/>
                  </a:lnTo>
                  <a:lnTo>
                    <a:pt x="1288275" y="699006"/>
                  </a:lnTo>
                  <a:lnTo>
                    <a:pt x="1265938" y="699006"/>
                  </a:lnTo>
                  <a:close/>
                  <a:moveTo>
                    <a:pt x="1318058" y="699006"/>
                  </a:moveTo>
                  <a:lnTo>
                    <a:pt x="1340395" y="699006"/>
                  </a:lnTo>
                  <a:lnTo>
                    <a:pt x="1340395" y="711706"/>
                  </a:lnTo>
                  <a:lnTo>
                    <a:pt x="1318058" y="711706"/>
                  </a:lnTo>
                  <a:close/>
                  <a:moveTo>
                    <a:pt x="1370178" y="711706"/>
                  </a:moveTo>
                  <a:lnTo>
                    <a:pt x="1392515" y="711706"/>
                  </a:lnTo>
                  <a:lnTo>
                    <a:pt x="1392515" y="724406"/>
                  </a:lnTo>
                  <a:lnTo>
                    <a:pt x="1370178" y="724406"/>
                  </a:lnTo>
                  <a:close/>
                  <a:moveTo>
                    <a:pt x="1422298" y="724406"/>
                  </a:moveTo>
                  <a:lnTo>
                    <a:pt x="1444635" y="724406"/>
                  </a:lnTo>
                  <a:lnTo>
                    <a:pt x="1444635" y="737106"/>
                  </a:lnTo>
                  <a:lnTo>
                    <a:pt x="1422298" y="737106"/>
                  </a:lnTo>
                  <a:close/>
                  <a:moveTo>
                    <a:pt x="1474418" y="737106"/>
                  </a:moveTo>
                  <a:lnTo>
                    <a:pt x="1496755" y="737106"/>
                  </a:lnTo>
                  <a:lnTo>
                    <a:pt x="1496755" y="749806"/>
                  </a:lnTo>
                  <a:lnTo>
                    <a:pt x="1474418" y="749806"/>
                  </a:lnTo>
                  <a:close/>
                  <a:moveTo>
                    <a:pt x="1526538" y="749806"/>
                  </a:moveTo>
                  <a:lnTo>
                    <a:pt x="1548875" y="749806"/>
                  </a:lnTo>
                  <a:lnTo>
                    <a:pt x="1548875" y="762506"/>
                  </a:lnTo>
                  <a:lnTo>
                    <a:pt x="1526538" y="762506"/>
                  </a:lnTo>
                  <a:close/>
                  <a:moveTo>
                    <a:pt x="1578658" y="762506"/>
                  </a:moveTo>
                  <a:lnTo>
                    <a:pt x="1600995" y="762506"/>
                  </a:lnTo>
                  <a:lnTo>
                    <a:pt x="1600995" y="775206"/>
                  </a:lnTo>
                  <a:lnTo>
                    <a:pt x="1578658" y="775206"/>
                  </a:lnTo>
                  <a:close/>
                  <a:moveTo>
                    <a:pt x="1630778" y="775206"/>
                  </a:moveTo>
                  <a:lnTo>
                    <a:pt x="1653115" y="775206"/>
                  </a:lnTo>
                  <a:lnTo>
                    <a:pt x="1653115" y="787906"/>
                  </a:lnTo>
                  <a:lnTo>
                    <a:pt x="1630778" y="787906"/>
                  </a:lnTo>
                  <a:close/>
                  <a:moveTo>
                    <a:pt x="1682898" y="787906"/>
                  </a:moveTo>
                  <a:lnTo>
                    <a:pt x="1705235" y="787906"/>
                  </a:lnTo>
                  <a:lnTo>
                    <a:pt x="1705235" y="800606"/>
                  </a:lnTo>
                  <a:lnTo>
                    <a:pt x="1682898" y="800606"/>
                  </a:lnTo>
                  <a:close/>
                  <a:moveTo>
                    <a:pt x="1735018" y="800606"/>
                  </a:moveTo>
                  <a:lnTo>
                    <a:pt x="1757355" y="800606"/>
                  </a:lnTo>
                  <a:lnTo>
                    <a:pt x="1757355" y="813306"/>
                  </a:lnTo>
                  <a:lnTo>
                    <a:pt x="1735018" y="813306"/>
                  </a:lnTo>
                  <a:close/>
                  <a:moveTo>
                    <a:pt x="1787138" y="813306"/>
                  </a:moveTo>
                  <a:lnTo>
                    <a:pt x="1809475" y="813306"/>
                  </a:lnTo>
                  <a:lnTo>
                    <a:pt x="1809475" y="826006"/>
                  </a:lnTo>
                  <a:lnTo>
                    <a:pt x="1787138" y="826006"/>
                  </a:lnTo>
                  <a:close/>
                  <a:moveTo>
                    <a:pt x="1839258" y="826006"/>
                  </a:moveTo>
                  <a:lnTo>
                    <a:pt x="1861595" y="826006"/>
                  </a:lnTo>
                  <a:lnTo>
                    <a:pt x="1861595" y="838706"/>
                  </a:lnTo>
                  <a:lnTo>
                    <a:pt x="1839258" y="838706"/>
                  </a:lnTo>
                  <a:close/>
                  <a:moveTo>
                    <a:pt x="1891378" y="838706"/>
                  </a:moveTo>
                  <a:lnTo>
                    <a:pt x="1913715" y="838706"/>
                  </a:lnTo>
                  <a:lnTo>
                    <a:pt x="1913715" y="851406"/>
                  </a:lnTo>
                  <a:lnTo>
                    <a:pt x="1891378" y="851406"/>
                  </a:lnTo>
                  <a:close/>
                  <a:moveTo>
                    <a:pt x="1943498" y="851406"/>
                  </a:moveTo>
                  <a:lnTo>
                    <a:pt x="1965835" y="851406"/>
                  </a:lnTo>
                  <a:lnTo>
                    <a:pt x="1965835" y="864106"/>
                  </a:lnTo>
                  <a:lnTo>
                    <a:pt x="1943498" y="864106"/>
                  </a:lnTo>
                  <a:close/>
                  <a:moveTo>
                    <a:pt x="1995618" y="864106"/>
                  </a:moveTo>
                  <a:lnTo>
                    <a:pt x="2017955" y="864106"/>
                  </a:lnTo>
                  <a:lnTo>
                    <a:pt x="2017955" y="876806"/>
                  </a:lnTo>
                  <a:lnTo>
                    <a:pt x="1995618" y="876806"/>
                  </a:lnTo>
                  <a:close/>
                  <a:moveTo>
                    <a:pt x="2047738" y="876806"/>
                  </a:moveTo>
                  <a:lnTo>
                    <a:pt x="2070075" y="876806"/>
                  </a:lnTo>
                  <a:lnTo>
                    <a:pt x="2070075" y="889506"/>
                  </a:lnTo>
                  <a:lnTo>
                    <a:pt x="2047738" y="889506"/>
                  </a:lnTo>
                  <a:close/>
                  <a:moveTo>
                    <a:pt x="2099858" y="889506"/>
                  </a:moveTo>
                  <a:lnTo>
                    <a:pt x="2122195" y="889506"/>
                  </a:lnTo>
                  <a:lnTo>
                    <a:pt x="2122195" y="902206"/>
                  </a:lnTo>
                  <a:lnTo>
                    <a:pt x="2099858" y="902206"/>
                  </a:lnTo>
                  <a:close/>
                  <a:moveTo>
                    <a:pt x="2120036" y="860423"/>
                  </a:moveTo>
                  <a:lnTo>
                    <a:pt x="2120036" y="822323"/>
                  </a:lnTo>
                  <a:lnTo>
                    <a:pt x="2127481" y="822323"/>
                  </a:lnTo>
                  <a:lnTo>
                    <a:pt x="2127481" y="860423"/>
                  </a:lnTo>
                  <a:close/>
                  <a:moveTo>
                    <a:pt x="2127481" y="771523"/>
                  </a:moveTo>
                  <a:lnTo>
                    <a:pt x="2127481" y="733423"/>
                  </a:lnTo>
                  <a:lnTo>
                    <a:pt x="2134927" y="733423"/>
                  </a:lnTo>
                  <a:lnTo>
                    <a:pt x="2134927" y="771523"/>
                  </a:lnTo>
                  <a:close/>
                  <a:moveTo>
                    <a:pt x="2134927" y="682623"/>
                  </a:moveTo>
                  <a:lnTo>
                    <a:pt x="2134927" y="644523"/>
                  </a:lnTo>
                  <a:lnTo>
                    <a:pt x="2142373" y="644523"/>
                  </a:lnTo>
                  <a:lnTo>
                    <a:pt x="2142373" y="682623"/>
                  </a:lnTo>
                  <a:close/>
                  <a:moveTo>
                    <a:pt x="2142373" y="593723"/>
                  </a:moveTo>
                  <a:lnTo>
                    <a:pt x="2142373" y="555623"/>
                  </a:lnTo>
                  <a:lnTo>
                    <a:pt x="2149818" y="555623"/>
                  </a:lnTo>
                  <a:lnTo>
                    <a:pt x="2149818" y="593723"/>
                  </a:lnTo>
                  <a:close/>
                  <a:moveTo>
                    <a:pt x="2149818" y="531304"/>
                  </a:moveTo>
                  <a:lnTo>
                    <a:pt x="2149818" y="517777"/>
                  </a:lnTo>
                  <a:lnTo>
                    <a:pt x="2157264" y="517777"/>
                  </a:lnTo>
                  <a:lnTo>
                    <a:pt x="2157264" y="531304"/>
                  </a:lnTo>
                  <a:close/>
                  <a:moveTo>
                    <a:pt x="2157264" y="499740"/>
                  </a:moveTo>
                  <a:lnTo>
                    <a:pt x="2157264" y="486213"/>
                  </a:lnTo>
                  <a:lnTo>
                    <a:pt x="2164710" y="486213"/>
                  </a:lnTo>
                  <a:lnTo>
                    <a:pt x="2164710" y="499740"/>
                  </a:lnTo>
                  <a:close/>
                  <a:moveTo>
                    <a:pt x="2164710" y="468177"/>
                  </a:moveTo>
                  <a:lnTo>
                    <a:pt x="2164710" y="454650"/>
                  </a:lnTo>
                  <a:lnTo>
                    <a:pt x="2172156" y="454650"/>
                  </a:lnTo>
                  <a:lnTo>
                    <a:pt x="2172156" y="468177"/>
                  </a:lnTo>
                  <a:close/>
                  <a:moveTo>
                    <a:pt x="2172156" y="436613"/>
                  </a:moveTo>
                  <a:lnTo>
                    <a:pt x="2172156" y="423086"/>
                  </a:lnTo>
                  <a:lnTo>
                    <a:pt x="2179601" y="423086"/>
                  </a:lnTo>
                  <a:lnTo>
                    <a:pt x="2179601" y="436613"/>
                  </a:lnTo>
                  <a:close/>
                  <a:moveTo>
                    <a:pt x="2179601" y="405050"/>
                  </a:moveTo>
                  <a:lnTo>
                    <a:pt x="2179601" y="391523"/>
                  </a:lnTo>
                  <a:lnTo>
                    <a:pt x="2187212" y="391523"/>
                  </a:lnTo>
                  <a:lnTo>
                    <a:pt x="2187212" y="405050"/>
                  </a:lnTo>
                  <a:close/>
                  <a:moveTo>
                    <a:pt x="2187212" y="373486"/>
                  </a:moveTo>
                  <a:lnTo>
                    <a:pt x="2187212" y="359959"/>
                  </a:lnTo>
                  <a:lnTo>
                    <a:pt x="2199912" y="359959"/>
                  </a:lnTo>
                  <a:lnTo>
                    <a:pt x="2199912" y="373486"/>
                  </a:lnTo>
                  <a:close/>
                  <a:moveTo>
                    <a:pt x="2199912" y="341923"/>
                  </a:moveTo>
                  <a:lnTo>
                    <a:pt x="2199912" y="328396"/>
                  </a:lnTo>
                  <a:lnTo>
                    <a:pt x="2212612" y="328396"/>
                  </a:lnTo>
                  <a:lnTo>
                    <a:pt x="2212612" y="341923"/>
                  </a:lnTo>
                  <a:close/>
                  <a:moveTo>
                    <a:pt x="2212612" y="310359"/>
                  </a:moveTo>
                  <a:lnTo>
                    <a:pt x="2212612" y="296832"/>
                  </a:lnTo>
                  <a:lnTo>
                    <a:pt x="2225312" y="296832"/>
                  </a:lnTo>
                  <a:lnTo>
                    <a:pt x="2225312" y="310359"/>
                  </a:lnTo>
                  <a:close/>
                  <a:moveTo>
                    <a:pt x="2225312" y="278796"/>
                  </a:moveTo>
                  <a:lnTo>
                    <a:pt x="2225312" y="265269"/>
                  </a:lnTo>
                  <a:lnTo>
                    <a:pt x="2238012" y="265269"/>
                  </a:lnTo>
                  <a:lnTo>
                    <a:pt x="2238012" y="278796"/>
                  </a:lnTo>
                  <a:close/>
                  <a:moveTo>
                    <a:pt x="2238012" y="247232"/>
                  </a:moveTo>
                  <a:lnTo>
                    <a:pt x="2238012" y="233705"/>
                  </a:lnTo>
                  <a:lnTo>
                    <a:pt x="2250712" y="233705"/>
                  </a:lnTo>
                  <a:lnTo>
                    <a:pt x="2250712" y="247232"/>
                  </a:lnTo>
                  <a:close/>
                  <a:moveTo>
                    <a:pt x="2250712" y="215669"/>
                  </a:moveTo>
                  <a:lnTo>
                    <a:pt x="2250712" y="202142"/>
                  </a:lnTo>
                  <a:lnTo>
                    <a:pt x="2263412" y="202142"/>
                  </a:lnTo>
                  <a:lnTo>
                    <a:pt x="2263412" y="215669"/>
                  </a:lnTo>
                  <a:close/>
                  <a:moveTo>
                    <a:pt x="2236616" y="198129"/>
                  </a:moveTo>
                  <a:lnTo>
                    <a:pt x="2198516" y="198129"/>
                  </a:lnTo>
                  <a:lnTo>
                    <a:pt x="2198516" y="193620"/>
                  </a:lnTo>
                  <a:lnTo>
                    <a:pt x="2236616" y="193620"/>
                  </a:lnTo>
                  <a:close/>
                  <a:moveTo>
                    <a:pt x="2163891" y="193620"/>
                  </a:moveTo>
                  <a:lnTo>
                    <a:pt x="2141554" y="193620"/>
                  </a:lnTo>
                  <a:lnTo>
                    <a:pt x="2141554" y="189110"/>
                  </a:lnTo>
                  <a:lnTo>
                    <a:pt x="2163891" y="189110"/>
                  </a:lnTo>
                  <a:close/>
                  <a:moveTo>
                    <a:pt x="2111771" y="189110"/>
                  </a:moveTo>
                  <a:lnTo>
                    <a:pt x="2089434" y="189110"/>
                  </a:lnTo>
                  <a:lnTo>
                    <a:pt x="2089434" y="184601"/>
                  </a:lnTo>
                  <a:lnTo>
                    <a:pt x="2111771" y="184601"/>
                  </a:lnTo>
                  <a:close/>
                  <a:moveTo>
                    <a:pt x="2059651" y="184601"/>
                  </a:moveTo>
                  <a:lnTo>
                    <a:pt x="2037314" y="184601"/>
                  </a:lnTo>
                  <a:lnTo>
                    <a:pt x="2037314" y="180092"/>
                  </a:lnTo>
                  <a:lnTo>
                    <a:pt x="2059651" y="180092"/>
                  </a:lnTo>
                  <a:close/>
                  <a:moveTo>
                    <a:pt x="2007531" y="180092"/>
                  </a:moveTo>
                  <a:lnTo>
                    <a:pt x="1985194" y="180092"/>
                  </a:lnTo>
                  <a:lnTo>
                    <a:pt x="1985194" y="175583"/>
                  </a:lnTo>
                  <a:lnTo>
                    <a:pt x="2007531" y="175583"/>
                  </a:lnTo>
                  <a:close/>
                  <a:moveTo>
                    <a:pt x="1955411" y="175583"/>
                  </a:moveTo>
                  <a:lnTo>
                    <a:pt x="1933074" y="175583"/>
                  </a:lnTo>
                  <a:lnTo>
                    <a:pt x="1933074" y="171074"/>
                  </a:lnTo>
                  <a:lnTo>
                    <a:pt x="1955411" y="171074"/>
                  </a:lnTo>
                  <a:close/>
                  <a:moveTo>
                    <a:pt x="1903291" y="171074"/>
                  </a:moveTo>
                  <a:lnTo>
                    <a:pt x="1880954" y="171074"/>
                  </a:lnTo>
                  <a:lnTo>
                    <a:pt x="1880954" y="166565"/>
                  </a:lnTo>
                  <a:lnTo>
                    <a:pt x="1903291" y="166565"/>
                  </a:lnTo>
                  <a:close/>
                  <a:moveTo>
                    <a:pt x="1851171" y="166565"/>
                  </a:moveTo>
                  <a:lnTo>
                    <a:pt x="1828834" y="166565"/>
                  </a:lnTo>
                  <a:lnTo>
                    <a:pt x="1828834" y="162056"/>
                  </a:lnTo>
                  <a:lnTo>
                    <a:pt x="1851171" y="162056"/>
                  </a:lnTo>
                  <a:close/>
                  <a:moveTo>
                    <a:pt x="1799051" y="162056"/>
                  </a:moveTo>
                  <a:lnTo>
                    <a:pt x="1776714" y="162056"/>
                  </a:lnTo>
                  <a:lnTo>
                    <a:pt x="1776714" y="157547"/>
                  </a:lnTo>
                  <a:lnTo>
                    <a:pt x="1799051" y="157547"/>
                  </a:lnTo>
                  <a:close/>
                  <a:moveTo>
                    <a:pt x="1746931" y="157547"/>
                  </a:moveTo>
                  <a:lnTo>
                    <a:pt x="1724594" y="157547"/>
                  </a:lnTo>
                  <a:lnTo>
                    <a:pt x="1724594" y="153038"/>
                  </a:lnTo>
                  <a:lnTo>
                    <a:pt x="1746931" y="153038"/>
                  </a:lnTo>
                  <a:close/>
                  <a:moveTo>
                    <a:pt x="1694811" y="153038"/>
                  </a:moveTo>
                  <a:lnTo>
                    <a:pt x="1672474" y="153038"/>
                  </a:lnTo>
                  <a:lnTo>
                    <a:pt x="1672474" y="148529"/>
                  </a:lnTo>
                  <a:lnTo>
                    <a:pt x="1694811" y="148529"/>
                  </a:lnTo>
                  <a:close/>
                  <a:moveTo>
                    <a:pt x="1642691" y="148529"/>
                  </a:moveTo>
                  <a:lnTo>
                    <a:pt x="1620354" y="148529"/>
                  </a:lnTo>
                  <a:lnTo>
                    <a:pt x="1620354" y="144020"/>
                  </a:lnTo>
                  <a:lnTo>
                    <a:pt x="1642691" y="144020"/>
                  </a:lnTo>
                  <a:close/>
                  <a:moveTo>
                    <a:pt x="1590571" y="144020"/>
                  </a:moveTo>
                  <a:lnTo>
                    <a:pt x="1568234" y="144020"/>
                  </a:lnTo>
                  <a:lnTo>
                    <a:pt x="1568234" y="139511"/>
                  </a:lnTo>
                  <a:lnTo>
                    <a:pt x="1590571" y="139511"/>
                  </a:lnTo>
                  <a:close/>
                  <a:moveTo>
                    <a:pt x="1538451" y="139511"/>
                  </a:moveTo>
                  <a:lnTo>
                    <a:pt x="1516114" y="139511"/>
                  </a:lnTo>
                  <a:lnTo>
                    <a:pt x="1516114" y="135002"/>
                  </a:lnTo>
                  <a:lnTo>
                    <a:pt x="1538451" y="135002"/>
                  </a:lnTo>
                  <a:close/>
                  <a:moveTo>
                    <a:pt x="1486331" y="135002"/>
                  </a:moveTo>
                  <a:lnTo>
                    <a:pt x="1463994" y="135002"/>
                  </a:lnTo>
                  <a:lnTo>
                    <a:pt x="1463994" y="130493"/>
                  </a:lnTo>
                  <a:lnTo>
                    <a:pt x="1486331" y="130493"/>
                  </a:lnTo>
                  <a:close/>
                  <a:moveTo>
                    <a:pt x="1434211" y="130493"/>
                  </a:moveTo>
                  <a:lnTo>
                    <a:pt x="1411874" y="130493"/>
                  </a:lnTo>
                  <a:lnTo>
                    <a:pt x="1411874" y="125983"/>
                  </a:lnTo>
                  <a:lnTo>
                    <a:pt x="1434211" y="125983"/>
                  </a:lnTo>
                  <a:close/>
                  <a:moveTo>
                    <a:pt x="1382091" y="125983"/>
                  </a:moveTo>
                  <a:lnTo>
                    <a:pt x="1359754" y="125983"/>
                  </a:lnTo>
                  <a:lnTo>
                    <a:pt x="1359754" y="121474"/>
                  </a:lnTo>
                  <a:lnTo>
                    <a:pt x="1382091" y="121474"/>
                  </a:lnTo>
                  <a:close/>
                  <a:moveTo>
                    <a:pt x="1329971" y="121474"/>
                  </a:moveTo>
                  <a:lnTo>
                    <a:pt x="1307634" y="121474"/>
                  </a:lnTo>
                  <a:lnTo>
                    <a:pt x="1307634" y="116965"/>
                  </a:lnTo>
                  <a:lnTo>
                    <a:pt x="1329971" y="116965"/>
                  </a:lnTo>
                  <a:close/>
                  <a:moveTo>
                    <a:pt x="1277851" y="116965"/>
                  </a:moveTo>
                  <a:lnTo>
                    <a:pt x="1255514" y="116965"/>
                  </a:lnTo>
                  <a:lnTo>
                    <a:pt x="1255514" y="112456"/>
                  </a:lnTo>
                  <a:lnTo>
                    <a:pt x="1277851" y="112456"/>
                  </a:lnTo>
                  <a:close/>
                  <a:moveTo>
                    <a:pt x="1225731" y="112456"/>
                  </a:moveTo>
                  <a:lnTo>
                    <a:pt x="1203394" y="112456"/>
                  </a:lnTo>
                  <a:lnTo>
                    <a:pt x="1203394" y="107947"/>
                  </a:lnTo>
                  <a:lnTo>
                    <a:pt x="1225731" y="107947"/>
                  </a:lnTo>
                  <a:close/>
                  <a:moveTo>
                    <a:pt x="1173611" y="107947"/>
                  </a:moveTo>
                  <a:lnTo>
                    <a:pt x="1151274" y="107947"/>
                  </a:lnTo>
                  <a:lnTo>
                    <a:pt x="1151274" y="103438"/>
                  </a:lnTo>
                  <a:lnTo>
                    <a:pt x="1173611" y="103438"/>
                  </a:lnTo>
                  <a:close/>
                  <a:moveTo>
                    <a:pt x="1121491" y="103438"/>
                  </a:moveTo>
                  <a:lnTo>
                    <a:pt x="1099154" y="103438"/>
                  </a:lnTo>
                  <a:lnTo>
                    <a:pt x="1099154" y="98929"/>
                  </a:lnTo>
                  <a:lnTo>
                    <a:pt x="1121491" y="98929"/>
                  </a:lnTo>
                  <a:close/>
                  <a:moveTo>
                    <a:pt x="1069371" y="98929"/>
                  </a:moveTo>
                  <a:lnTo>
                    <a:pt x="1047034" y="98929"/>
                  </a:lnTo>
                  <a:lnTo>
                    <a:pt x="1047034" y="94420"/>
                  </a:lnTo>
                  <a:lnTo>
                    <a:pt x="1069371" y="94420"/>
                  </a:lnTo>
                  <a:close/>
                  <a:moveTo>
                    <a:pt x="1017251" y="94420"/>
                  </a:moveTo>
                  <a:lnTo>
                    <a:pt x="994914" y="94420"/>
                  </a:lnTo>
                  <a:lnTo>
                    <a:pt x="994914" y="89911"/>
                  </a:lnTo>
                  <a:lnTo>
                    <a:pt x="1017251" y="89911"/>
                  </a:lnTo>
                  <a:close/>
                  <a:moveTo>
                    <a:pt x="965131" y="89911"/>
                  </a:moveTo>
                  <a:lnTo>
                    <a:pt x="942794" y="89911"/>
                  </a:lnTo>
                  <a:lnTo>
                    <a:pt x="942794" y="85402"/>
                  </a:lnTo>
                  <a:lnTo>
                    <a:pt x="965131" y="85402"/>
                  </a:lnTo>
                  <a:close/>
                  <a:moveTo>
                    <a:pt x="913011" y="85402"/>
                  </a:moveTo>
                  <a:lnTo>
                    <a:pt x="890674" y="85402"/>
                  </a:lnTo>
                  <a:lnTo>
                    <a:pt x="890674" y="80893"/>
                  </a:lnTo>
                  <a:lnTo>
                    <a:pt x="913011" y="80893"/>
                  </a:lnTo>
                  <a:close/>
                  <a:moveTo>
                    <a:pt x="860891" y="80893"/>
                  </a:moveTo>
                  <a:lnTo>
                    <a:pt x="838554" y="80893"/>
                  </a:lnTo>
                  <a:lnTo>
                    <a:pt x="838554" y="76384"/>
                  </a:lnTo>
                  <a:lnTo>
                    <a:pt x="860891" y="76384"/>
                  </a:lnTo>
                  <a:close/>
                  <a:moveTo>
                    <a:pt x="808771" y="76384"/>
                  </a:moveTo>
                  <a:lnTo>
                    <a:pt x="786434" y="76384"/>
                  </a:lnTo>
                  <a:lnTo>
                    <a:pt x="786434" y="71875"/>
                  </a:lnTo>
                  <a:lnTo>
                    <a:pt x="808771" y="71875"/>
                  </a:lnTo>
                  <a:close/>
                  <a:moveTo>
                    <a:pt x="756651" y="71875"/>
                  </a:moveTo>
                  <a:lnTo>
                    <a:pt x="734314" y="71875"/>
                  </a:lnTo>
                  <a:lnTo>
                    <a:pt x="734314" y="67366"/>
                  </a:lnTo>
                  <a:lnTo>
                    <a:pt x="756651" y="67366"/>
                  </a:lnTo>
                  <a:close/>
                  <a:moveTo>
                    <a:pt x="704531" y="67366"/>
                  </a:moveTo>
                  <a:lnTo>
                    <a:pt x="682194" y="67366"/>
                  </a:lnTo>
                  <a:lnTo>
                    <a:pt x="682194" y="62856"/>
                  </a:lnTo>
                  <a:lnTo>
                    <a:pt x="704531" y="62856"/>
                  </a:lnTo>
                  <a:close/>
                  <a:moveTo>
                    <a:pt x="652411" y="62856"/>
                  </a:moveTo>
                  <a:lnTo>
                    <a:pt x="630074" y="62856"/>
                  </a:lnTo>
                  <a:lnTo>
                    <a:pt x="630074" y="58347"/>
                  </a:lnTo>
                  <a:lnTo>
                    <a:pt x="652411" y="58347"/>
                  </a:lnTo>
                  <a:close/>
                  <a:moveTo>
                    <a:pt x="600291" y="58347"/>
                  </a:moveTo>
                  <a:lnTo>
                    <a:pt x="577954" y="58347"/>
                  </a:lnTo>
                  <a:lnTo>
                    <a:pt x="577954" y="53838"/>
                  </a:lnTo>
                  <a:lnTo>
                    <a:pt x="600291" y="53838"/>
                  </a:lnTo>
                  <a:close/>
                  <a:moveTo>
                    <a:pt x="548171" y="53838"/>
                  </a:moveTo>
                  <a:lnTo>
                    <a:pt x="525834" y="53838"/>
                  </a:lnTo>
                  <a:lnTo>
                    <a:pt x="525834" y="49329"/>
                  </a:lnTo>
                  <a:lnTo>
                    <a:pt x="548171" y="49329"/>
                  </a:lnTo>
                  <a:close/>
                  <a:moveTo>
                    <a:pt x="496051" y="49329"/>
                  </a:moveTo>
                  <a:lnTo>
                    <a:pt x="473714" y="49329"/>
                  </a:lnTo>
                  <a:lnTo>
                    <a:pt x="473714" y="44820"/>
                  </a:lnTo>
                  <a:lnTo>
                    <a:pt x="496051" y="44820"/>
                  </a:lnTo>
                  <a:close/>
                  <a:moveTo>
                    <a:pt x="443931" y="44820"/>
                  </a:moveTo>
                  <a:lnTo>
                    <a:pt x="421594" y="44820"/>
                  </a:lnTo>
                  <a:lnTo>
                    <a:pt x="421594" y="40311"/>
                  </a:lnTo>
                  <a:lnTo>
                    <a:pt x="443931" y="40311"/>
                  </a:lnTo>
                  <a:close/>
                  <a:moveTo>
                    <a:pt x="391811" y="40311"/>
                  </a:moveTo>
                  <a:lnTo>
                    <a:pt x="369474" y="40311"/>
                  </a:lnTo>
                  <a:lnTo>
                    <a:pt x="369474" y="35802"/>
                  </a:lnTo>
                  <a:lnTo>
                    <a:pt x="391811" y="35802"/>
                  </a:lnTo>
                  <a:close/>
                  <a:moveTo>
                    <a:pt x="347732" y="33547"/>
                  </a:moveTo>
                  <a:lnTo>
                    <a:pt x="347732" y="47075"/>
                  </a:lnTo>
                  <a:lnTo>
                    <a:pt x="340287" y="47075"/>
                  </a:lnTo>
                  <a:lnTo>
                    <a:pt x="340287" y="33547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118766" y="7283405"/>
            <a:ext cx="1046200" cy="235151"/>
            <a:chOff x="0" y="0"/>
            <a:chExt cx="2002662" cy="4501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3723" y="1859"/>
              <a:ext cx="1995228" cy="446402"/>
            </a:xfrm>
            <a:custGeom>
              <a:avLst/>
              <a:gdLst/>
              <a:ahLst/>
              <a:cxnLst/>
              <a:rect r="r" b="b" t="t" l="l"/>
              <a:pathLst>
                <a:path h="446402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446402"/>
                  </a:lnTo>
                  <a:lnTo>
                    <a:pt x="0" y="446402"/>
                  </a:lnTo>
                  <a:close/>
                  <a:moveTo>
                    <a:pt x="51896" y="25804"/>
                  </a:moveTo>
                  <a:lnTo>
                    <a:pt x="51896" y="420598"/>
                  </a:lnTo>
                  <a:lnTo>
                    <a:pt x="1943331" y="420598"/>
                  </a:lnTo>
                  <a:lnTo>
                    <a:pt x="1943331" y="25804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184150" y="0"/>
              <a:ext cx="2263412" cy="806455"/>
            </a:xfrm>
            <a:custGeom>
              <a:avLst/>
              <a:gdLst/>
              <a:ahLst/>
              <a:cxnLst/>
              <a:rect r="r" b="b" t="t" l="l"/>
              <a:pathLst>
                <a:path h="806455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3718"/>
                  </a:lnTo>
                  <a:lnTo>
                    <a:pt x="239993" y="3718"/>
                  </a:lnTo>
                  <a:close/>
                  <a:moveTo>
                    <a:pt x="292113" y="3718"/>
                  </a:moveTo>
                  <a:lnTo>
                    <a:pt x="314450" y="3718"/>
                  </a:lnTo>
                  <a:lnTo>
                    <a:pt x="292113" y="3718"/>
                  </a:lnTo>
                  <a:close/>
                  <a:moveTo>
                    <a:pt x="344233" y="3718"/>
                  </a:moveTo>
                  <a:lnTo>
                    <a:pt x="366570" y="3718"/>
                  </a:lnTo>
                  <a:lnTo>
                    <a:pt x="344233" y="3718"/>
                  </a:lnTo>
                  <a:close/>
                  <a:moveTo>
                    <a:pt x="396353" y="3718"/>
                  </a:moveTo>
                  <a:lnTo>
                    <a:pt x="418690" y="3718"/>
                  </a:lnTo>
                  <a:lnTo>
                    <a:pt x="396353" y="3718"/>
                  </a:lnTo>
                  <a:close/>
                  <a:moveTo>
                    <a:pt x="448473" y="3718"/>
                  </a:moveTo>
                  <a:lnTo>
                    <a:pt x="470810" y="3718"/>
                  </a:lnTo>
                  <a:lnTo>
                    <a:pt x="448473" y="3718"/>
                  </a:lnTo>
                  <a:close/>
                  <a:moveTo>
                    <a:pt x="500593" y="3718"/>
                  </a:moveTo>
                  <a:lnTo>
                    <a:pt x="522930" y="3718"/>
                  </a:lnTo>
                  <a:lnTo>
                    <a:pt x="500593" y="3718"/>
                  </a:lnTo>
                  <a:close/>
                  <a:moveTo>
                    <a:pt x="552713" y="3718"/>
                  </a:moveTo>
                  <a:lnTo>
                    <a:pt x="575050" y="3718"/>
                  </a:lnTo>
                  <a:lnTo>
                    <a:pt x="552713" y="3718"/>
                  </a:lnTo>
                  <a:close/>
                  <a:moveTo>
                    <a:pt x="604833" y="3718"/>
                  </a:moveTo>
                  <a:lnTo>
                    <a:pt x="627170" y="3718"/>
                  </a:lnTo>
                  <a:lnTo>
                    <a:pt x="604833" y="3718"/>
                  </a:lnTo>
                  <a:close/>
                  <a:moveTo>
                    <a:pt x="656953" y="3718"/>
                  </a:moveTo>
                  <a:lnTo>
                    <a:pt x="679290" y="3718"/>
                  </a:lnTo>
                  <a:lnTo>
                    <a:pt x="656953" y="3718"/>
                  </a:lnTo>
                  <a:close/>
                  <a:moveTo>
                    <a:pt x="709073" y="3718"/>
                  </a:moveTo>
                  <a:lnTo>
                    <a:pt x="731410" y="3718"/>
                  </a:lnTo>
                  <a:lnTo>
                    <a:pt x="709073" y="3718"/>
                  </a:lnTo>
                  <a:close/>
                  <a:moveTo>
                    <a:pt x="761193" y="3718"/>
                  </a:moveTo>
                  <a:lnTo>
                    <a:pt x="783530" y="3718"/>
                  </a:lnTo>
                  <a:lnTo>
                    <a:pt x="761193" y="3718"/>
                  </a:lnTo>
                  <a:close/>
                  <a:moveTo>
                    <a:pt x="813313" y="3718"/>
                  </a:moveTo>
                  <a:lnTo>
                    <a:pt x="835650" y="3718"/>
                  </a:lnTo>
                  <a:lnTo>
                    <a:pt x="813313" y="3718"/>
                  </a:lnTo>
                  <a:close/>
                  <a:moveTo>
                    <a:pt x="865433" y="3718"/>
                  </a:moveTo>
                  <a:lnTo>
                    <a:pt x="887770" y="3718"/>
                  </a:lnTo>
                  <a:lnTo>
                    <a:pt x="865433" y="3718"/>
                  </a:lnTo>
                  <a:close/>
                  <a:moveTo>
                    <a:pt x="917553" y="3718"/>
                  </a:moveTo>
                  <a:lnTo>
                    <a:pt x="939890" y="3718"/>
                  </a:lnTo>
                  <a:lnTo>
                    <a:pt x="917553" y="3718"/>
                  </a:lnTo>
                  <a:close/>
                  <a:moveTo>
                    <a:pt x="969673" y="3718"/>
                  </a:moveTo>
                  <a:lnTo>
                    <a:pt x="992010" y="3718"/>
                  </a:lnTo>
                  <a:lnTo>
                    <a:pt x="969673" y="3718"/>
                  </a:lnTo>
                  <a:close/>
                  <a:moveTo>
                    <a:pt x="1021793" y="3718"/>
                  </a:moveTo>
                  <a:lnTo>
                    <a:pt x="1044130" y="3718"/>
                  </a:lnTo>
                  <a:lnTo>
                    <a:pt x="1021793" y="3718"/>
                  </a:lnTo>
                  <a:close/>
                  <a:moveTo>
                    <a:pt x="1073913" y="3718"/>
                  </a:moveTo>
                  <a:lnTo>
                    <a:pt x="1096250" y="3718"/>
                  </a:lnTo>
                  <a:lnTo>
                    <a:pt x="1073913" y="3718"/>
                  </a:lnTo>
                  <a:close/>
                  <a:moveTo>
                    <a:pt x="1126033" y="3718"/>
                  </a:moveTo>
                  <a:lnTo>
                    <a:pt x="1148370" y="3718"/>
                  </a:lnTo>
                  <a:lnTo>
                    <a:pt x="1126033" y="3718"/>
                  </a:lnTo>
                  <a:close/>
                  <a:moveTo>
                    <a:pt x="1178153" y="3718"/>
                  </a:moveTo>
                  <a:lnTo>
                    <a:pt x="1200490" y="3718"/>
                  </a:lnTo>
                  <a:lnTo>
                    <a:pt x="1178153" y="3718"/>
                  </a:lnTo>
                  <a:close/>
                  <a:moveTo>
                    <a:pt x="1230273" y="3718"/>
                  </a:moveTo>
                  <a:lnTo>
                    <a:pt x="1252610" y="3718"/>
                  </a:lnTo>
                  <a:lnTo>
                    <a:pt x="1230273" y="3718"/>
                  </a:lnTo>
                  <a:close/>
                  <a:moveTo>
                    <a:pt x="1282393" y="3718"/>
                  </a:moveTo>
                  <a:lnTo>
                    <a:pt x="1304730" y="3718"/>
                  </a:lnTo>
                  <a:lnTo>
                    <a:pt x="1282393" y="3718"/>
                  </a:lnTo>
                  <a:close/>
                  <a:moveTo>
                    <a:pt x="1334513" y="3718"/>
                  </a:moveTo>
                  <a:lnTo>
                    <a:pt x="1356850" y="3718"/>
                  </a:lnTo>
                  <a:lnTo>
                    <a:pt x="1334513" y="3718"/>
                  </a:lnTo>
                  <a:close/>
                  <a:moveTo>
                    <a:pt x="1386633" y="3718"/>
                  </a:moveTo>
                  <a:lnTo>
                    <a:pt x="1408970" y="3718"/>
                  </a:lnTo>
                  <a:lnTo>
                    <a:pt x="1386633" y="3718"/>
                  </a:lnTo>
                  <a:close/>
                  <a:moveTo>
                    <a:pt x="1438753" y="3718"/>
                  </a:moveTo>
                  <a:lnTo>
                    <a:pt x="1461090" y="3718"/>
                  </a:lnTo>
                  <a:lnTo>
                    <a:pt x="1438753" y="3718"/>
                  </a:lnTo>
                  <a:close/>
                  <a:moveTo>
                    <a:pt x="1490873" y="3718"/>
                  </a:moveTo>
                  <a:lnTo>
                    <a:pt x="1513210" y="3718"/>
                  </a:lnTo>
                  <a:lnTo>
                    <a:pt x="1490873" y="3718"/>
                  </a:lnTo>
                  <a:close/>
                  <a:moveTo>
                    <a:pt x="1542993" y="3718"/>
                  </a:moveTo>
                  <a:lnTo>
                    <a:pt x="1565330" y="3718"/>
                  </a:lnTo>
                  <a:lnTo>
                    <a:pt x="1542993" y="3718"/>
                  </a:lnTo>
                  <a:close/>
                  <a:moveTo>
                    <a:pt x="1595113" y="3718"/>
                  </a:moveTo>
                  <a:lnTo>
                    <a:pt x="1617450" y="3718"/>
                  </a:lnTo>
                  <a:lnTo>
                    <a:pt x="1595113" y="3718"/>
                  </a:lnTo>
                  <a:close/>
                  <a:moveTo>
                    <a:pt x="1647233" y="3718"/>
                  </a:moveTo>
                  <a:lnTo>
                    <a:pt x="1669570" y="3718"/>
                  </a:lnTo>
                  <a:lnTo>
                    <a:pt x="1647233" y="3718"/>
                  </a:lnTo>
                  <a:close/>
                  <a:moveTo>
                    <a:pt x="1699353" y="3718"/>
                  </a:moveTo>
                  <a:lnTo>
                    <a:pt x="1721690" y="3718"/>
                  </a:lnTo>
                  <a:lnTo>
                    <a:pt x="1699353" y="3718"/>
                  </a:lnTo>
                  <a:close/>
                  <a:moveTo>
                    <a:pt x="1751473" y="3718"/>
                  </a:moveTo>
                  <a:lnTo>
                    <a:pt x="1773810" y="3718"/>
                  </a:lnTo>
                  <a:lnTo>
                    <a:pt x="1751473" y="3718"/>
                  </a:lnTo>
                  <a:close/>
                  <a:moveTo>
                    <a:pt x="1803593" y="3718"/>
                  </a:moveTo>
                  <a:lnTo>
                    <a:pt x="1825930" y="3718"/>
                  </a:lnTo>
                  <a:lnTo>
                    <a:pt x="1803593" y="3718"/>
                  </a:lnTo>
                  <a:close/>
                  <a:moveTo>
                    <a:pt x="1855713" y="3718"/>
                  </a:moveTo>
                  <a:lnTo>
                    <a:pt x="1878050" y="3718"/>
                  </a:lnTo>
                  <a:lnTo>
                    <a:pt x="1855713" y="3718"/>
                  </a:lnTo>
                  <a:close/>
                  <a:moveTo>
                    <a:pt x="1907833" y="3718"/>
                  </a:moveTo>
                  <a:lnTo>
                    <a:pt x="1930170" y="3718"/>
                  </a:lnTo>
                  <a:lnTo>
                    <a:pt x="1907833" y="3718"/>
                  </a:lnTo>
                  <a:close/>
                  <a:moveTo>
                    <a:pt x="1959953" y="3718"/>
                  </a:moveTo>
                  <a:lnTo>
                    <a:pt x="1982290" y="3718"/>
                  </a:lnTo>
                  <a:lnTo>
                    <a:pt x="1959953" y="3718"/>
                  </a:lnTo>
                  <a:close/>
                  <a:moveTo>
                    <a:pt x="2012073" y="3718"/>
                  </a:moveTo>
                  <a:lnTo>
                    <a:pt x="2034410" y="3718"/>
                  </a:lnTo>
                  <a:lnTo>
                    <a:pt x="2012073" y="3718"/>
                  </a:lnTo>
                  <a:close/>
                  <a:moveTo>
                    <a:pt x="2064193" y="3718"/>
                  </a:moveTo>
                  <a:lnTo>
                    <a:pt x="2086530" y="3718"/>
                  </a:lnTo>
                  <a:lnTo>
                    <a:pt x="2064193" y="3718"/>
                  </a:lnTo>
                  <a:close/>
                  <a:moveTo>
                    <a:pt x="2116313" y="3718"/>
                  </a:moveTo>
                  <a:lnTo>
                    <a:pt x="2138650" y="3718"/>
                  </a:lnTo>
                  <a:lnTo>
                    <a:pt x="2116313" y="3718"/>
                  </a:lnTo>
                  <a:close/>
                  <a:moveTo>
                    <a:pt x="2168433" y="3718"/>
                  </a:moveTo>
                  <a:lnTo>
                    <a:pt x="2183101" y="3718"/>
                  </a:lnTo>
                  <a:cubicBezTo>
                    <a:pt x="2185186" y="3718"/>
                    <a:pt x="2186831" y="4536"/>
                    <a:pt x="2186831" y="5577"/>
                  </a:cubicBezTo>
                  <a:lnTo>
                    <a:pt x="2186831" y="5689"/>
                  </a:lnTo>
                  <a:lnTo>
                    <a:pt x="2179378" y="5689"/>
                  </a:lnTo>
                  <a:lnTo>
                    <a:pt x="2179378" y="1859"/>
                  </a:lnTo>
                  <a:lnTo>
                    <a:pt x="2183101" y="1859"/>
                  </a:lnTo>
                  <a:lnTo>
                    <a:pt x="2183101" y="3718"/>
                  </a:lnTo>
                  <a:lnTo>
                    <a:pt x="2168433" y="3718"/>
                  </a:lnTo>
                  <a:close/>
                  <a:moveTo>
                    <a:pt x="2186831" y="24280"/>
                  </a:moveTo>
                  <a:lnTo>
                    <a:pt x="2186831" y="35434"/>
                  </a:lnTo>
                  <a:lnTo>
                    <a:pt x="2179378" y="35434"/>
                  </a:lnTo>
                  <a:lnTo>
                    <a:pt x="2179378" y="24280"/>
                  </a:lnTo>
                  <a:close/>
                  <a:moveTo>
                    <a:pt x="2179378" y="50307"/>
                  </a:moveTo>
                  <a:lnTo>
                    <a:pt x="2179378" y="61461"/>
                  </a:lnTo>
                  <a:lnTo>
                    <a:pt x="2171932" y="61461"/>
                  </a:lnTo>
                  <a:lnTo>
                    <a:pt x="2171932" y="50307"/>
                  </a:lnTo>
                  <a:close/>
                  <a:moveTo>
                    <a:pt x="2171932" y="76334"/>
                  </a:moveTo>
                  <a:lnTo>
                    <a:pt x="2171932" y="87488"/>
                  </a:lnTo>
                  <a:lnTo>
                    <a:pt x="2164486" y="87488"/>
                  </a:lnTo>
                  <a:lnTo>
                    <a:pt x="2164486" y="76334"/>
                  </a:lnTo>
                  <a:close/>
                  <a:moveTo>
                    <a:pt x="2164486" y="102361"/>
                  </a:moveTo>
                  <a:lnTo>
                    <a:pt x="2164486" y="113515"/>
                  </a:lnTo>
                  <a:lnTo>
                    <a:pt x="2157041" y="113515"/>
                  </a:lnTo>
                  <a:lnTo>
                    <a:pt x="2157041" y="102361"/>
                  </a:lnTo>
                  <a:close/>
                  <a:moveTo>
                    <a:pt x="2157041" y="128388"/>
                  </a:moveTo>
                  <a:lnTo>
                    <a:pt x="2157041" y="139542"/>
                  </a:lnTo>
                  <a:lnTo>
                    <a:pt x="2149595" y="139542"/>
                  </a:lnTo>
                  <a:lnTo>
                    <a:pt x="2149595" y="128388"/>
                  </a:lnTo>
                  <a:close/>
                  <a:moveTo>
                    <a:pt x="2149595" y="154415"/>
                  </a:moveTo>
                  <a:lnTo>
                    <a:pt x="2149595" y="165569"/>
                  </a:lnTo>
                  <a:lnTo>
                    <a:pt x="2142149" y="165569"/>
                  </a:lnTo>
                  <a:lnTo>
                    <a:pt x="2142149" y="154415"/>
                  </a:lnTo>
                  <a:close/>
                  <a:moveTo>
                    <a:pt x="2142149" y="180442"/>
                  </a:moveTo>
                  <a:lnTo>
                    <a:pt x="2142149" y="191597"/>
                  </a:lnTo>
                  <a:lnTo>
                    <a:pt x="2134704" y="191597"/>
                  </a:lnTo>
                  <a:lnTo>
                    <a:pt x="2134704" y="180442"/>
                  </a:lnTo>
                  <a:close/>
                  <a:moveTo>
                    <a:pt x="2134704" y="206469"/>
                  </a:moveTo>
                  <a:lnTo>
                    <a:pt x="2134704" y="217624"/>
                  </a:lnTo>
                  <a:lnTo>
                    <a:pt x="2127258" y="217624"/>
                  </a:lnTo>
                  <a:lnTo>
                    <a:pt x="2127258" y="206469"/>
                  </a:lnTo>
                  <a:close/>
                  <a:moveTo>
                    <a:pt x="2127258" y="232496"/>
                  </a:moveTo>
                  <a:lnTo>
                    <a:pt x="2127258" y="243651"/>
                  </a:lnTo>
                  <a:lnTo>
                    <a:pt x="2119812" y="243651"/>
                  </a:lnTo>
                  <a:lnTo>
                    <a:pt x="2119812" y="232496"/>
                  </a:lnTo>
                  <a:close/>
                  <a:moveTo>
                    <a:pt x="2119812" y="258523"/>
                  </a:moveTo>
                  <a:lnTo>
                    <a:pt x="2119812" y="269678"/>
                  </a:lnTo>
                  <a:lnTo>
                    <a:pt x="2112366" y="269678"/>
                  </a:lnTo>
                  <a:lnTo>
                    <a:pt x="2112366" y="258523"/>
                  </a:lnTo>
                  <a:close/>
                  <a:moveTo>
                    <a:pt x="2112366" y="284550"/>
                  </a:moveTo>
                  <a:lnTo>
                    <a:pt x="2112366" y="295705"/>
                  </a:lnTo>
                  <a:lnTo>
                    <a:pt x="2104921" y="295705"/>
                  </a:lnTo>
                  <a:lnTo>
                    <a:pt x="2104921" y="284550"/>
                  </a:lnTo>
                  <a:close/>
                  <a:moveTo>
                    <a:pt x="2104921" y="310578"/>
                  </a:moveTo>
                  <a:lnTo>
                    <a:pt x="2104921" y="321732"/>
                  </a:lnTo>
                  <a:lnTo>
                    <a:pt x="2097475" y="321732"/>
                  </a:lnTo>
                  <a:lnTo>
                    <a:pt x="2097475" y="310578"/>
                  </a:lnTo>
                  <a:close/>
                  <a:moveTo>
                    <a:pt x="2097475" y="336605"/>
                  </a:moveTo>
                  <a:lnTo>
                    <a:pt x="2097475" y="347759"/>
                  </a:lnTo>
                  <a:lnTo>
                    <a:pt x="2090029" y="347759"/>
                  </a:lnTo>
                  <a:lnTo>
                    <a:pt x="2090029" y="336605"/>
                  </a:lnTo>
                  <a:close/>
                  <a:moveTo>
                    <a:pt x="2090029" y="362632"/>
                  </a:moveTo>
                  <a:lnTo>
                    <a:pt x="2090029" y="373786"/>
                  </a:lnTo>
                  <a:lnTo>
                    <a:pt x="2082584" y="373786"/>
                  </a:lnTo>
                  <a:lnTo>
                    <a:pt x="2082584" y="362632"/>
                  </a:lnTo>
                  <a:close/>
                  <a:moveTo>
                    <a:pt x="2082584" y="388659"/>
                  </a:moveTo>
                  <a:lnTo>
                    <a:pt x="2082584" y="399813"/>
                  </a:lnTo>
                  <a:lnTo>
                    <a:pt x="2075138" y="399813"/>
                  </a:lnTo>
                  <a:lnTo>
                    <a:pt x="2075138" y="388659"/>
                  </a:lnTo>
                  <a:close/>
                  <a:moveTo>
                    <a:pt x="2075138" y="414686"/>
                  </a:moveTo>
                  <a:lnTo>
                    <a:pt x="2075138" y="425840"/>
                  </a:lnTo>
                  <a:lnTo>
                    <a:pt x="2067692" y="425840"/>
                  </a:lnTo>
                  <a:lnTo>
                    <a:pt x="2067692" y="414686"/>
                  </a:lnTo>
                  <a:close/>
                  <a:moveTo>
                    <a:pt x="2067692" y="440713"/>
                  </a:moveTo>
                  <a:lnTo>
                    <a:pt x="2067692" y="456062"/>
                  </a:lnTo>
                  <a:lnTo>
                    <a:pt x="2060247" y="456062"/>
                  </a:lnTo>
                  <a:lnTo>
                    <a:pt x="2060247" y="440713"/>
                  </a:lnTo>
                  <a:close/>
                  <a:moveTo>
                    <a:pt x="2026964" y="462793"/>
                  </a:moveTo>
                  <a:lnTo>
                    <a:pt x="2004627" y="462793"/>
                  </a:lnTo>
                  <a:lnTo>
                    <a:pt x="2004627" y="450120"/>
                  </a:lnTo>
                  <a:lnTo>
                    <a:pt x="2026964" y="450120"/>
                  </a:lnTo>
                  <a:close/>
                  <a:moveTo>
                    <a:pt x="1974844" y="450120"/>
                  </a:moveTo>
                  <a:lnTo>
                    <a:pt x="1952507" y="450120"/>
                  </a:lnTo>
                  <a:lnTo>
                    <a:pt x="1952507" y="446402"/>
                  </a:lnTo>
                  <a:lnTo>
                    <a:pt x="1974844" y="446402"/>
                  </a:lnTo>
                  <a:close/>
                  <a:moveTo>
                    <a:pt x="1922724" y="446402"/>
                  </a:moveTo>
                  <a:lnTo>
                    <a:pt x="1900387" y="446402"/>
                  </a:lnTo>
                  <a:lnTo>
                    <a:pt x="1900387" y="442684"/>
                  </a:lnTo>
                  <a:lnTo>
                    <a:pt x="1922724" y="442684"/>
                  </a:lnTo>
                  <a:close/>
                  <a:moveTo>
                    <a:pt x="1870604" y="442684"/>
                  </a:moveTo>
                  <a:lnTo>
                    <a:pt x="1848267" y="442684"/>
                  </a:lnTo>
                  <a:lnTo>
                    <a:pt x="1848267" y="438965"/>
                  </a:lnTo>
                  <a:lnTo>
                    <a:pt x="1870604" y="438965"/>
                  </a:lnTo>
                  <a:close/>
                  <a:moveTo>
                    <a:pt x="1818484" y="438965"/>
                  </a:moveTo>
                  <a:lnTo>
                    <a:pt x="1796147" y="438965"/>
                  </a:lnTo>
                  <a:lnTo>
                    <a:pt x="1796147" y="435247"/>
                  </a:lnTo>
                  <a:lnTo>
                    <a:pt x="1818484" y="435247"/>
                  </a:lnTo>
                  <a:close/>
                  <a:moveTo>
                    <a:pt x="1766364" y="435247"/>
                  </a:moveTo>
                  <a:lnTo>
                    <a:pt x="1744027" y="435247"/>
                  </a:lnTo>
                  <a:lnTo>
                    <a:pt x="1744027" y="431529"/>
                  </a:lnTo>
                  <a:lnTo>
                    <a:pt x="1766364" y="431529"/>
                  </a:lnTo>
                  <a:close/>
                  <a:moveTo>
                    <a:pt x="1714244" y="431529"/>
                  </a:moveTo>
                  <a:lnTo>
                    <a:pt x="1691907" y="431529"/>
                  </a:lnTo>
                  <a:lnTo>
                    <a:pt x="1691907" y="427811"/>
                  </a:lnTo>
                  <a:lnTo>
                    <a:pt x="1714244" y="427811"/>
                  </a:lnTo>
                  <a:close/>
                  <a:moveTo>
                    <a:pt x="1662124" y="427811"/>
                  </a:moveTo>
                  <a:lnTo>
                    <a:pt x="1639787" y="427811"/>
                  </a:lnTo>
                  <a:lnTo>
                    <a:pt x="1639787" y="424093"/>
                  </a:lnTo>
                  <a:lnTo>
                    <a:pt x="1662124" y="424093"/>
                  </a:lnTo>
                  <a:close/>
                  <a:moveTo>
                    <a:pt x="1610004" y="424093"/>
                  </a:moveTo>
                  <a:lnTo>
                    <a:pt x="1587667" y="424093"/>
                  </a:lnTo>
                  <a:lnTo>
                    <a:pt x="1587667" y="420375"/>
                  </a:lnTo>
                  <a:lnTo>
                    <a:pt x="1610004" y="420375"/>
                  </a:lnTo>
                  <a:close/>
                  <a:moveTo>
                    <a:pt x="1557884" y="420375"/>
                  </a:moveTo>
                  <a:lnTo>
                    <a:pt x="1535547" y="420375"/>
                  </a:lnTo>
                  <a:lnTo>
                    <a:pt x="1535547" y="416656"/>
                  </a:lnTo>
                  <a:lnTo>
                    <a:pt x="1557884" y="416656"/>
                  </a:lnTo>
                  <a:close/>
                  <a:moveTo>
                    <a:pt x="1505764" y="416656"/>
                  </a:moveTo>
                  <a:lnTo>
                    <a:pt x="1483427" y="416656"/>
                  </a:lnTo>
                  <a:lnTo>
                    <a:pt x="1483427" y="412938"/>
                  </a:lnTo>
                  <a:lnTo>
                    <a:pt x="1505764" y="412938"/>
                  </a:lnTo>
                  <a:close/>
                  <a:moveTo>
                    <a:pt x="1453644" y="412938"/>
                  </a:moveTo>
                  <a:lnTo>
                    <a:pt x="1431307" y="412938"/>
                  </a:lnTo>
                  <a:lnTo>
                    <a:pt x="1431307" y="409220"/>
                  </a:lnTo>
                  <a:lnTo>
                    <a:pt x="1453644" y="409220"/>
                  </a:lnTo>
                  <a:close/>
                  <a:moveTo>
                    <a:pt x="1401524" y="409220"/>
                  </a:moveTo>
                  <a:lnTo>
                    <a:pt x="1379187" y="409220"/>
                  </a:lnTo>
                  <a:lnTo>
                    <a:pt x="1379187" y="405502"/>
                  </a:lnTo>
                  <a:lnTo>
                    <a:pt x="1401524" y="405502"/>
                  </a:lnTo>
                  <a:close/>
                  <a:moveTo>
                    <a:pt x="1349404" y="405502"/>
                  </a:moveTo>
                  <a:lnTo>
                    <a:pt x="1327067" y="405502"/>
                  </a:lnTo>
                  <a:lnTo>
                    <a:pt x="1327067" y="401784"/>
                  </a:lnTo>
                  <a:lnTo>
                    <a:pt x="1349404" y="401784"/>
                  </a:lnTo>
                  <a:close/>
                  <a:moveTo>
                    <a:pt x="1297284" y="401784"/>
                  </a:moveTo>
                  <a:lnTo>
                    <a:pt x="1274947" y="401784"/>
                  </a:lnTo>
                  <a:lnTo>
                    <a:pt x="1274947" y="398066"/>
                  </a:lnTo>
                  <a:lnTo>
                    <a:pt x="1297284" y="398066"/>
                  </a:lnTo>
                  <a:close/>
                  <a:moveTo>
                    <a:pt x="1245164" y="398066"/>
                  </a:moveTo>
                  <a:lnTo>
                    <a:pt x="1222827" y="398066"/>
                  </a:lnTo>
                  <a:lnTo>
                    <a:pt x="1222827" y="394348"/>
                  </a:lnTo>
                  <a:lnTo>
                    <a:pt x="1245164" y="394348"/>
                  </a:lnTo>
                  <a:close/>
                  <a:moveTo>
                    <a:pt x="1193044" y="394348"/>
                  </a:moveTo>
                  <a:lnTo>
                    <a:pt x="1170707" y="394348"/>
                  </a:lnTo>
                  <a:lnTo>
                    <a:pt x="1170707" y="390629"/>
                  </a:lnTo>
                  <a:lnTo>
                    <a:pt x="1193044" y="390629"/>
                  </a:lnTo>
                  <a:close/>
                  <a:moveTo>
                    <a:pt x="1140924" y="390629"/>
                  </a:moveTo>
                  <a:lnTo>
                    <a:pt x="1118587" y="390629"/>
                  </a:lnTo>
                  <a:lnTo>
                    <a:pt x="1118587" y="386911"/>
                  </a:lnTo>
                  <a:lnTo>
                    <a:pt x="1140924" y="386911"/>
                  </a:lnTo>
                  <a:close/>
                  <a:moveTo>
                    <a:pt x="1088804" y="386911"/>
                  </a:moveTo>
                  <a:lnTo>
                    <a:pt x="1066467" y="386911"/>
                  </a:lnTo>
                  <a:lnTo>
                    <a:pt x="1066467" y="383193"/>
                  </a:lnTo>
                  <a:lnTo>
                    <a:pt x="1088804" y="383193"/>
                  </a:lnTo>
                  <a:close/>
                  <a:moveTo>
                    <a:pt x="1036684" y="383193"/>
                  </a:moveTo>
                  <a:lnTo>
                    <a:pt x="1014347" y="383193"/>
                  </a:lnTo>
                  <a:lnTo>
                    <a:pt x="1014347" y="379475"/>
                  </a:lnTo>
                  <a:lnTo>
                    <a:pt x="1036684" y="379475"/>
                  </a:lnTo>
                  <a:close/>
                  <a:moveTo>
                    <a:pt x="984564" y="379475"/>
                  </a:moveTo>
                  <a:lnTo>
                    <a:pt x="962227" y="379475"/>
                  </a:lnTo>
                  <a:lnTo>
                    <a:pt x="962227" y="375757"/>
                  </a:lnTo>
                  <a:lnTo>
                    <a:pt x="984564" y="375757"/>
                  </a:lnTo>
                  <a:close/>
                  <a:moveTo>
                    <a:pt x="932444" y="375757"/>
                  </a:moveTo>
                  <a:lnTo>
                    <a:pt x="910107" y="375757"/>
                  </a:lnTo>
                  <a:lnTo>
                    <a:pt x="910107" y="372039"/>
                  </a:lnTo>
                  <a:lnTo>
                    <a:pt x="932444" y="372039"/>
                  </a:lnTo>
                  <a:close/>
                  <a:moveTo>
                    <a:pt x="880324" y="372039"/>
                  </a:moveTo>
                  <a:lnTo>
                    <a:pt x="857987" y="372039"/>
                  </a:lnTo>
                  <a:lnTo>
                    <a:pt x="857987" y="368320"/>
                  </a:lnTo>
                  <a:lnTo>
                    <a:pt x="880324" y="368320"/>
                  </a:lnTo>
                  <a:close/>
                  <a:moveTo>
                    <a:pt x="828204" y="368320"/>
                  </a:moveTo>
                  <a:lnTo>
                    <a:pt x="805867" y="368320"/>
                  </a:lnTo>
                  <a:lnTo>
                    <a:pt x="805867" y="364602"/>
                  </a:lnTo>
                  <a:lnTo>
                    <a:pt x="828204" y="364602"/>
                  </a:lnTo>
                  <a:close/>
                  <a:moveTo>
                    <a:pt x="776084" y="364602"/>
                  </a:moveTo>
                  <a:lnTo>
                    <a:pt x="753747" y="364602"/>
                  </a:lnTo>
                  <a:lnTo>
                    <a:pt x="753747" y="360884"/>
                  </a:lnTo>
                  <a:lnTo>
                    <a:pt x="776084" y="360884"/>
                  </a:lnTo>
                  <a:close/>
                  <a:moveTo>
                    <a:pt x="723964" y="360884"/>
                  </a:moveTo>
                  <a:lnTo>
                    <a:pt x="701627" y="360884"/>
                  </a:lnTo>
                  <a:lnTo>
                    <a:pt x="701627" y="357166"/>
                  </a:lnTo>
                  <a:lnTo>
                    <a:pt x="723964" y="357166"/>
                  </a:lnTo>
                  <a:close/>
                  <a:moveTo>
                    <a:pt x="671844" y="357166"/>
                  </a:moveTo>
                  <a:lnTo>
                    <a:pt x="649507" y="357166"/>
                  </a:lnTo>
                  <a:lnTo>
                    <a:pt x="649507" y="353448"/>
                  </a:lnTo>
                  <a:lnTo>
                    <a:pt x="671844" y="353448"/>
                  </a:lnTo>
                  <a:close/>
                  <a:moveTo>
                    <a:pt x="619724" y="353448"/>
                  </a:moveTo>
                  <a:lnTo>
                    <a:pt x="597387" y="353448"/>
                  </a:lnTo>
                  <a:lnTo>
                    <a:pt x="597387" y="349730"/>
                  </a:lnTo>
                  <a:lnTo>
                    <a:pt x="619724" y="349730"/>
                  </a:lnTo>
                  <a:close/>
                  <a:moveTo>
                    <a:pt x="567604" y="349730"/>
                  </a:moveTo>
                  <a:lnTo>
                    <a:pt x="545267" y="349730"/>
                  </a:lnTo>
                  <a:lnTo>
                    <a:pt x="545267" y="346012"/>
                  </a:lnTo>
                  <a:lnTo>
                    <a:pt x="567604" y="346012"/>
                  </a:lnTo>
                  <a:close/>
                  <a:moveTo>
                    <a:pt x="515484" y="346012"/>
                  </a:moveTo>
                  <a:lnTo>
                    <a:pt x="493147" y="346012"/>
                  </a:lnTo>
                  <a:lnTo>
                    <a:pt x="493147" y="342293"/>
                  </a:lnTo>
                  <a:lnTo>
                    <a:pt x="515484" y="342293"/>
                  </a:lnTo>
                  <a:close/>
                  <a:moveTo>
                    <a:pt x="463364" y="342293"/>
                  </a:moveTo>
                  <a:lnTo>
                    <a:pt x="441027" y="342293"/>
                  </a:lnTo>
                  <a:lnTo>
                    <a:pt x="441027" y="338575"/>
                  </a:lnTo>
                  <a:lnTo>
                    <a:pt x="463364" y="338575"/>
                  </a:lnTo>
                  <a:close/>
                  <a:moveTo>
                    <a:pt x="411244" y="338575"/>
                  </a:moveTo>
                  <a:lnTo>
                    <a:pt x="388907" y="338575"/>
                  </a:lnTo>
                  <a:lnTo>
                    <a:pt x="388907" y="334857"/>
                  </a:lnTo>
                  <a:lnTo>
                    <a:pt x="411244" y="334857"/>
                  </a:lnTo>
                  <a:close/>
                  <a:moveTo>
                    <a:pt x="359124" y="334857"/>
                  </a:moveTo>
                  <a:lnTo>
                    <a:pt x="336787" y="334857"/>
                  </a:lnTo>
                  <a:lnTo>
                    <a:pt x="336787" y="331139"/>
                  </a:lnTo>
                  <a:lnTo>
                    <a:pt x="359124" y="331139"/>
                  </a:lnTo>
                  <a:close/>
                  <a:moveTo>
                    <a:pt x="307004" y="331139"/>
                  </a:moveTo>
                  <a:lnTo>
                    <a:pt x="284667" y="331139"/>
                  </a:lnTo>
                  <a:lnTo>
                    <a:pt x="284667" y="327421"/>
                  </a:lnTo>
                  <a:lnTo>
                    <a:pt x="307004" y="327421"/>
                  </a:lnTo>
                  <a:close/>
                  <a:moveTo>
                    <a:pt x="254884" y="327421"/>
                  </a:moveTo>
                  <a:lnTo>
                    <a:pt x="232547" y="327421"/>
                  </a:lnTo>
                  <a:lnTo>
                    <a:pt x="232547" y="323703"/>
                  </a:lnTo>
                  <a:lnTo>
                    <a:pt x="254884" y="323703"/>
                  </a:lnTo>
                  <a:close/>
                  <a:moveTo>
                    <a:pt x="202764" y="323703"/>
                  </a:moveTo>
                  <a:lnTo>
                    <a:pt x="177800" y="323703"/>
                  </a:lnTo>
                  <a:lnTo>
                    <a:pt x="177800" y="319984"/>
                  </a:lnTo>
                  <a:lnTo>
                    <a:pt x="202764" y="319984"/>
                  </a:lnTo>
                  <a:close/>
                  <a:moveTo>
                    <a:pt x="127000" y="319984"/>
                  </a:moveTo>
                  <a:lnTo>
                    <a:pt x="88900" y="319984"/>
                  </a:lnTo>
                  <a:lnTo>
                    <a:pt x="88900" y="316266"/>
                  </a:lnTo>
                  <a:lnTo>
                    <a:pt x="127000" y="316266"/>
                  </a:lnTo>
                  <a:close/>
                  <a:moveTo>
                    <a:pt x="38100" y="316266"/>
                  </a:moveTo>
                  <a:lnTo>
                    <a:pt x="0" y="316266"/>
                  </a:lnTo>
                  <a:lnTo>
                    <a:pt x="0" y="312548"/>
                  </a:lnTo>
                  <a:lnTo>
                    <a:pt x="38100" y="312548"/>
                  </a:lnTo>
                  <a:close/>
                  <a:moveTo>
                    <a:pt x="184150" y="440824"/>
                  </a:moveTo>
                  <a:lnTo>
                    <a:pt x="184150" y="429670"/>
                  </a:lnTo>
                  <a:lnTo>
                    <a:pt x="191596" y="429670"/>
                  </a:lnTo>
                  <a:lnTo>
                    <a:pt x="191596" y="440824"/>
                  </a:lnTo>
                  <a:close/>
                  <a:moveTo>
                    <a:pt x="191596" y="414797"/>
                  </a:moveTo>
                  <a:lnTo>
                    <a:pt x="191596" y="403643"/>
                  </a:lnTo>
                  <a:lnTo>
                    <a:pt x="191596" y="414797"/>
                  </a:lnTo>
                  <a:close/>
                  <a:moveTo>
                    <a:pt x="191596" y="388770"/>
                  </a:moveTo>
                  <a:lnTo>
                    <a:pt x="191596" y="377616"/>
                  </a:lnTo>
                  <a:lnTo>
                    <a:pt x="191596" y="388770"/>
                  </a:lnTo>
                  <a:close/>
                  <a:moveTo>
                    <a:pt x="191596" y="362743"/>
                  </a:moveTo>
                  <a:lnTo>
                    <a:pt x="191596" y="351589"/>
                  </a:lnTo>
                  <a:lnTo>
                    <a:pt x="191596" y="362743"/>
                  </a:lnTo>
                  <a:close/>
                  <a:moveTo>
                    <a:pt x="191596" y="336716"/>
                  </a:moveTo>
                  <a:lnTo>
                    <a:pt x="191596" y="325562"/>
                  </a:lnTo>
                  <a:lnTo>
                    <a:pt x="191596" y="336716"/>
                  </a:lnTo>
                  <a:close/>
                  <a:moveTo>
                    <a:pt x="191596" y="310689"/>
                  </a:moveTo>
                  <a:lnTo>
                    <a:pt x="191596" y="299535"/>
                  </a:lnTo>
                  <a:lnTo>
                    <a:pt x="191596" y="310689"/>
                  </a:lnTo>
                  <a:close/>
                  <a:moveTo>
                    <a:pt x="191596" y="284662"/>
                  </a:moveTo>
                  <a:lnTo>
                    <a:pt x="191596" y="273508"/>
                  </a:lnTo>
                  <a:lnTo>
                    <a:pt x="191596" y="284662"/>
                  </a:lnTo>
                  <a:close/>
                  <a:moveTo>
                    <a:pt x="191596" y="258635"/>
                  </a:moveTo>
                  <a:lnTo>
                    <a:pt x="191596" y="247480"/>
                  </a:lnTo>
                  <a:lnTo>
                    <a:pt x="191596" y="258635"/>
                  </a:lnTo>
                  <a:close/>
                  <a:moveTo>
                    <a:pt x="191596" y="232608"/>
                  </a:moveTo>
                  <a:lnTo>
                    <a:pt x="191596" y="221453"/>
                  </a:lnTo>
                  <a:lnTo>
                    <a:pt x="191596" y="232608"/>
                  </a:lnTo>
                  <a:close/>
                  <a:moveTo>
                    <a:pt x="191596" y="206581"/>
                  </a:moveTo>
                  <a:lnTo>
                    <a:pt x="191596" y="195426"/>
                  </a:lnTo>
                  <a:lnTo>
                    <a:pt x="191596" y="206581"/>
                  </a:lnTo>
                  <a:close/>
                  <a:moveTo>
                    <a:pt x="191596" y="180554"/>
                  </a:moveTo>
                  <a:lnTo>
                    <a:pt x="191596" y="169399"/>
                  </a:lnTo>
                  <a:lnTo>
                    <a:pt x="191596" y="180554"/>
                  </a:lnTo>
                  <a:close/>
                  <a:moveTo>
                    <a:pt x="191596" y="154527"/>
                  </a:moveTo>
                  <a:lnTo>
                    <a:pt x="191596" y="143372"/>
                  </a:lnTo>
                  <a:lnTo>
                    <a:pt x="191596" y="154527"/>
                  </a:lnTo>
                  <a:close/>
                  <a:moveTo>
                    <a:pt x="191596" y="128499"/>
                  </a:moveTo>
                  <a:lnTo>
                    <a:pt x="191596" y="117345"/>
                  </a:lnTo>
                  <a:lnTo>
                    <a:pt x="191596" y="128499"/>
                  </a:lnTo>
                  <a:close/>
                  <a:moveTo>
                    <a:pt x="191596" y="102472"/>
                  </a:moveTo>
                  <a:lnTo>
                    <a:pt x="191596" y="91318"/>
                  </a:lnTo>
                  <a:lnTo>
                    <a:pt x="191596" y="102472"/>
                  </a:lnTo>
                  <a:close/>
                  <a:moveTo>
                    <a:pt x="191596" y="76445"/>
                  </a:moveTo>
                  <a:lnTo>
                    <a:pt x="191596" y="65291"/>
                  </a:lnTo>
                  <a:lnTo>
                    <a:pt x="191596" y="76445"/>
                  </a:lnTo>
                  <a:close/>
                  <a:moveTo>
                    <a:pt x="191596" y="50418"/>
                  </a:moveTo>
                  <a:lnTo>
                    <a:pt x="191596" y="39264"/>
                  </a:lnTo>
                  <a:lnTo>
                    <a:pt x="191596" y="50418"/>
                  </a:lnTo>
                  <a:close/>
                  <a:moveTo>
                    <a:pt x="191596" y="24391"/>
                  </a:moveTo>
                  <a:lnTo>
                    <a:pt x="191596" y="13237"/>
                  </a:lnTo>
                  <a:lnTo>
                    <a:pt x="191596" y="24391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3718"/>
                  </a:lnTo>
                  <a:lnTo>
                    <a:pt x="187873" y="3718"/>
                  </a:lnTo>
                  <a:close/>
                  <a:moveTo>
                    <a:pt x="243492" y="53690"/>
                  </a:moveTo>
                  <a:lnTo>
                    <a:pt x="243492" y="64845"/>
                  </a:lnTo>
                  <a:lnTo>
                    <a:pt x="236047" y="64845"/>
                  </a:lnTo>
                  <a:lnTo>
                    <a:pt x="236047" y="53690"/>
                  </a:lnTo>
                  <a:close/>
                  <a:moveTo>
                    <a:pt x="236047" y="79717"/>
                  </a:moveTo>
                  <a:lnTo>
                    <a:pt x="236047" y="90872"/>
                  </a:lnTo>
                  <a:lnTo>
                    <a:pt x="228601" y="90872"/>
                  </a:lnTo>
                  <a:lnTo>
                    <a:pt x="228601" y="79717"/>
                  </a:lnTo>
                  <a:close/>
                  <a:moveTo>
                    <a:pt x="228601" y="105744"/>
                  </a:moveTo>
                  <a:lnTo>
                    <a:pt x="228601" y="116899"/>
                  </a:lnTo>
                  <a:lnTo>
                    <a:pt x="221155" y="116899"/>
                  </a:lnTo>
                  <a:lnTo>
                    <a:pt x="221155" y="105744"/>
                  </a:lnTo>
                  <a:close/>
                  <a:moveTo>
                    <a:pt x="221155" y="131771"/>
                  </a:moveTo>
                  <a:lnTo>
                    <a:pt x="221155" y="142926"/>
                  </a:lnTo>
                  <a:lnTo>
                    <a:pt x="213709" y="142926"/>
                  </a:lnTo>
                  <a:lnTo>
                    <a:pt x="213709" y="131771"/>
                  </a:lnTo>
                  <a:close/>
                  <a:moveTo>
                    <a:pt x="213709" y="157799"/>
                  </a:moveTo>
                  <a:lnTo>
                    <a:pt x="213709" y="168953"/>
                  </a:lnTo>
                  <a:lnTo>
                    <a:pt x="206264" y="168953"/>
                  </a:lnTo>
                  <a:lnTo>
                    <a:pt x="206264" y="157799"/>
                  </a:lnTo>
                  <a:close/>
                  <a:moveTo>
                    <a:pt x="206264" y="183826"/>
                  </a:moveTo>
                  <a:lnTo>
                    <a:pt x="206264" y="194980"/>
                  </a:lnTo>
                  <a:lnTo>
                    <a:pt x="198818" y="194980"/>
                  </a:lnTo>
                  <a:lnTo>
                    <a:pt x="198818" y="183826"/>
                  </a:lnTo>
                  <a:close/>
                  <a:moveTo>
                    <a:pt x="198818" y="209853"/>
                  </a:moveTo>
                  <a:lnTo>
                    <a:pt x="198818" y="221007"/>
                  </a:lnTo>
                  <a:lnTo>
                    <a:pt x="191372" y="221007"/>
                  </a:lnTo>
                  <a:lnTo>
                    <a:pt x="191372" y="209853"/>
                  </a:lnTo>
                  <a:close/>
                  <a:moveTo>
                    <a:pt x="191372" y="235880"/>
                  </a:moveTo>
                  <a:lnTo>
                    <a:pt x="191372" y="247034"/>
                  </a:lnTo>
                  <a:lnTo>
                    <a:pt x="183769" y="247034"/>
                  </a:lnTo>
                  <a:lnTo>
                    <a:pt x="183769" y="235880"/>
                  </a:lnTo>
                  <a:close/>
                  <a:moveTo>
                    <a:pt x="183769" y="261907"/>
                  </a:moveTo>
                  <a:lnTo>
                    <a:pt x="183769" y="273061"/>
                  </a:lnTo>
                  <a:lnTo>
                    <a:pt x="171069" y="273061"/>
                  </a:lnTo>
                  <a:lnTo>
                    <a:pt x="171069" y="261907"/>
                  </a:lnTo>
                  <a:close/>
                  <a:moveTo>
                    <a:pt x="171069" y="287934"/>
                  </a:moveTo>
                  <a:lnTo>
                    <a:pt x="171069" y="299088"/>
                  </a:lnTo>
                  <a:lnTo>
                    <a:pt x="158369" y="299088"/>
                  </a:lnTo>
                  <a:lnTo>
                    <a:pt x="158369" y="287934"/>
                  </a:lnTo>
                  <a:close/>
                  <a:moveTo>
                    <a:pt x="158369" y="313961"/>
                  </a:moveTo>
                  <a:lnTo>
                    <a:pt x="158369" y="325116"/>
                  </a:lnTo>
                  <a:lnTo>
                    <a:pt x="145669" y="325116"/>
                  </a:lnTo>
                  <a:lnTo>
                    <a:pt x="145669" y="313961"/>
                  </a:lnTo>
                  <a:close/>
                  <a:moveTo>
                    <a:pt x="145669" y="339988"/>
                  </a:moveTo>
                  <a:lnTo>
                    <a:pt x="145669" y="351143"/>
                  </a:lnTo>
                  <a:lnTo>
                    <a:pt x="132969" y="351143"/>
                  </a:lnTo>
                  <a:lnTo>
                    <a:pt x="132969" y="339988"/>
                  </a:lnTo>
                  <a:close/>
                  <a:moveTo>
                    <a:pt x="132969" y="366015"/>
                  </a:moveTo>
                  <a:lnTo>
                    <a:pt x="132969" y="377170"/>
                  </a:lnTo>
                  <a:lnTo>
                    <a:pt x="120269" y="377170"/>
                  </a:lnTo>
                  <a:lnTo>
                    <a:pt x="120269" y="366015"/>
                  </a:lnTo>
                  <a:close/>
                  <a:moveTo>
                    <a:pt x="120269" y="392042"/>
                  </a:moveTo>
                  <a:lnTo>
                    <a:pt x="120269" y="403197"/>
                  </a:lnTo>
                  <a:lnTo>
                    <a:pt x="107569" y="403197"/>
                  </a:lnTo>
                  <a:lnTo>
                    <a:pt x="107569" y="392042"/>
                  </a:lnTo>
                  <a:close/>
                  <a:moveTo>
                    <a:pt x="107569" y="418069"/>
                  </a:moveTo>
                  <a:lnTo>
                    <a:pt x="107569" y="422457"/>
                  </a:lnTo>
                  <a:lnTo>
                    <a:pt x="101219" y="422457"/>
                  </a:lnTo>
                  <a:lnTo>
                    <a:pt x="101219" y="420598"/>
                  </a:lnTo>
                  <a:lnTo>
                    <a:pt x="253321" y="420598"/>
                  </a:lnTo>
                  <a:lnTo>
                    <a:pt x="253321" y="424316"/>
                  </a:lnTo>
                  <a:lnTo>
                    <a:pt x="239769" y="424316"/>
                  </a:lnTo>
                  <a:cubicBezTo>
                    <a:pt x="237685" y="424316"/>
                    <a:pt x="236047" y="423498"/>
                    <a:pt x="236047" y="422457"/>
                  </a:cubicBezTo>
                  <a:lnTo>
                    <a:pt x="236047" y="418069"/>
                  </a:lnTo>
                  <a:close/>
                  <a:moveTo>
                    <a:pt x="275658" y="420598"/>
                  </a:moveTo>
                  <a:lnTo>
                    <a:pt x="297995" y="420598"/>
                  </a:lnTo>
                  <a:lnTo>
                    <a:pt x="297995" y="424316"/>
                  </a:lnTo>
                  <a:lnTo>
                    <a:pt x="275658" y="424316"/>
                  </a:lnTo>
                  <a:close/>
                  <a:moveTo>
                    <a:pt x="327778" y="424316"/>
                  </a:moveTo>
                  <a:lnTo>
                    <a:pt x="350115" y="424316"/>
                  </a:lnTo>
                  <a:lnTo>
                    <a:pt x="350115" y="428034"/>
                  </a:lnTo>
                  <a:lnTo>
                    <a:pt x="327778" y="428034"/>
                  </a:lnTo>
                  <a:close/>
                  <a:moveTo>
                    <a:pt x="379898" y="428034"/>
                  </a:moveTo>
                  <a:lnTo>
                    <a:pt x="402235" y="428034"/>
                  </a:lnTo>
                  <a:lnTo>
                    <a:pt x="402235" y="431752"/>
                  </a:lnTo>
                  <a:lnTo>
                    <a:pt x="379898" y="431752"/>
                  </a:lnTo>
                  <a:close/>
                  <a:moveTo>
                    <a:pt x="432018" y="431752"/>
                  </a:moveTo>
                  <a:lnTo>
                    <a:pt x="454355" y="431752"/>
                  </a:lnTo>
                  <a:lnTo>
                    <a:pt x="454355" y="435470"/>
                  </a:lnTo>
                  <a:lnTo>
                    <a:pt x="432018" y="435470"/>
                  </a:lnTo>
                  <a:close/>
                  <a:moveTo>
                    <a:pt x="484138" y="435470"/>
                  </a:moveTo>
                  <a:lnTo>
                    <a:pt x="506475" y="435470"/>
                  </a:lnTo>
                  <a:lnTo>
                    <a:pt x="506475" y="439189"/>
                  </a:lnTo>
                  <a:lnTo>
                    <a:pt x="484138" y="439189"/>
                  </a:lnTo>
                  <a:close/>
                  <a:moveTo>
                    <a:pt x="536258" y="439189"/>
                  </a:moveTo>
                  <a:lnTo>
                    <a:pt x="558595" y="439189"/>
                  </a:lnTo>
                  <a:lnTo>
                    <a:pt x="558595" y="442907"/>
                  </a:lnTo>
                  <a:lnTo>
                    <a:pt x="536258" y="442907"/>
                  </a:lnTo>
                  <a:close/>
                  <a:moveTo>
                    <a:pt x="588378" y="442907"/>
                  </a:moveTo>
                  <a:lnTo>
                    <a:pt x="610715" y="442907"/>
                  </a:lnTo>
                  <a:lnTo>
                    <a:pt x="610715" y="446625"/>
                  </a:lnTo>
                  <a:lnTo>
                    <a:pt x="588378" y="446625"/>
                  </a:lnTo>
                  <a:close/>
                  <a:moveTo>
                    <a:pt x="640498" y="446625"/>
                  </a:moveTo>
                  <a:lnTo>
                    <a:pt x="662835" y="446625"/>
                  </a:lnTo>
                  <a:lnTo>
                    <a:pt x="662835" y="450855"/>
                  </a:lnTo>
                  <a:lnTo>
                    <a:pt x="640498" y="450855"/>
                  </a:lnTo>
                  <a:close/>
                  <a:moveTo>
                    <a:pt x="692618" y="450855"/>
                  </a:moveTo>
                  <a:lnTo>
                    <a:pt x="714955" y="450855"/>
                  </a:lnTo>
                  <a:lnTo>
                    <a:pt x="714955" y="463555"/>
                  </a:lnTo>
                  <a:lnTo>
                    <a:pt x="692618" y="463555"/>
                  </a:lnTo>
                  <a:close/>
                  <a:moveTo>
                    <a:pt x="744738" y="463555"/>
                  </a:moveTo>
                  <a:lnTo>
                    <a:pt x="767075" y="463555"/>
                  </a:lnTo>
                  <a:lnTo>
                    <a:pt x="767075" y="476255"/>
                  </a:lnTo>
                  <a:lnTo>
                    <a:pt x="744738" y="476255"/>
                  </a:lnTo>
                  <a:close/>
                  <a:moveTo>
                    <a:pt x="796858" y="476255"/>
                  </a:moveTo>
                  <a:lnTo>
                    <a:pt x="819195" y="476255"/>
                  </a:lnTo>
                  <a:lnTo>
                    <a:pt x="819195" y="488955"/>
                  </a:lnTo>
                  <a:lnTo>
                    <a:pt x="796858" y="488955"/>
                  </a:lnTo>
                  <a:close/>
                  <a:moveTo>
                    <a:pt x="848978" y="488955"/>
                  </a:moveTo>
                  <a:lnTo>
                    <a:pt x="871315" y="488955"/>
                  </a:lnTo>
                  <a:lnTo>
                    <a:pt x="871315" y="501655"/>
                  </a:lnTo>
                  <a:lnTo>
                    <a:pt x="848978" y="501655"/>
                  </a:lnTo>
                  <a:close/>
                  <a:moveTo>
                    <a:pt x="901098" y="501655"/>
                  </a:moveTo>
                  <a:lnTo>
                    <a:pt x="923435" y="501655"/>
                  </a:lnTo>
                  <a:lnTo>
                    <a:pt x="923435" y="514355"/>
                  </a:lnTo>
                  <a:lnTo>
                    <a:pt x="901098" y="514355"/>
                  </a:lnTo>
                  <a:close/>
                  <a:moveTo>
                    <a:pt x="953218" y="514355"/>
                  </a:moveTo>
                  <a:lnTo>
                    <a:pt x="975555" y="514355"/>
                  </a:lnTo>
                  <a:lnTo>
                    <a:pt x="975555" y="527055"/>
                  </a:lnTo>
                  <a:lnTo>
                    <a:pt x="953218" y="527055"/>
                  </a:lnTo>
                  <a:close/>
                  <a:moveTo>
                    <a:pt x="1005338" y="527055"/>
                  </a:moveTo>
                  <a:lnTo>
                    <a:pt x="1027675" y="527055"/>
                  </a:lnTo>
                  <a:lnTo>
                    <a:pt x="1027675" y="539755"/>
                  </a:lnTo>
                  <a:lnTo>
                    <a:pt x="1005338" y="539755"/>
                  </a:lnTo>
                  <a:close/>
                  <a:moveTo>
                    <a:pt x="1057458" y="539755"/>
                  </a:moveTo>
                  <a:lnTo>
                    <a:pt x="1079795" y="539755"/>
                  </a:lnTo>
                  <a:lnTo>
                    <a:pt x="1079795" y="552455"/>
                  </a:lnTo>
                  <a:lnTo>
                    <a:pt x="1057458" y="552455"/>
                  </a:lnTo>
                  <a:close/>
                  <a:moveTo>
                    <a:pt x="1109578" y="552455"/>
                  </a:moveTo>
                  <a:lnTo>
                    <a:pt x="1131915" y="552455"/>
                  </a:lnTo>
                  <a:lnTo>
                    <a:pt x="1131915" y="565155"/>
                  </a:lnTo>
                  <a:lnTo>
                    <a:pt x="1109578" y="565155"/>
                  </a:lnTo>
                  <a:close/>
                  <a:moveTo>
                    <a:pt x="1161698" y="565155"/>
                  </a:moveTo>
                  <a:lnTo>
                    <a:pt x="1184035" y="565155"/>
                  </a:lnTo>
                  <a:lnTo>
                    <a:pt x="1184035" y="577855"/>
                  </a:lnTo>
                  <a:lnTo>
                    <a:pt x="1161698" y="577855"/>
                  </a:lnTo>
                  <a:close/>
                  <a:moveTo>
                    <a:pt x="1213818" y="577855"/>
                  </a:moveTo>
                  <a:lnTo>
                    <a:pt x="1236155" y="577855"/>
                  </a:lnTo>
                  <a:lnTo>
                    <a:pt x="1236155" y="590555"/>
                  </a:lnTo>
                  <a:lnTo>
                    <a:pt x="1213818" y="590555"/>
                  </a:lnTo>
                  <a:close/>
                  <a:moveTo>
                    <a:pt x="1265938" y="590555"/>
                  </a:moveTo>
                  <a:lnTo>
                    <a:pt x="1288275" y="590555"/>
                  </a:lnTo>
                  <a:lnTo>
                    <a:pt x="1288275" y="603255"/>
                  </a:lnTo>
                  <a:lnTo>
                    <a:pt x="1265938" y="603255"/>
                  </a:lnTo>
                  <a:close/>
                  <a:moveTo>
                    <a:pt x="1318058" y="603255"/>
                  </a:moveTo>
                  <a:lnTo>
                    <a:pt x="1340395" y="603255"/>
                  </a:lnTo>
                  <a:lnTo>
                    <a:pt x="1340395" y="615955"/>
                  </a:lnTo>
                  <a:lnTo>
                    <a:pt x="1318058" y="615955"/>
                  </a:lnTo>
                  <a:close/>
                  <a:moveTo>
                    <a:pt x="1370178" y="615955"/>
                  </a:moveTo>
                  <a:lnTo>
                    <a:pt x="1392515" y="615955"/>
                  </a:lnTo>
                  <a:lnTo>
                    <a:pt x="1392515" y="628655"/>
                  </a:lnTo>
                  <a:lnTo>
                    <a:pt x="1370178" y="628655"/>
                  </a:lnTo>
                  <a:close/>
                  <a:moveTo>
                    <a:pt x="1422298" y="628655"/>
                  </a:moveTo>
                  <a:lnTo>
                    <a:pt x="1444635" y="628655"/>
                  </a:lnTo>
                  <a:lnTo>
                    <a:pt x="1444635" y="641355"/>
                  </a:lnTo>
                  <a:lnTo>
                    <a:pt x="1422298" y="641355"/>
                  </a:lnTo>
                  <a:close/>
                  <a:moveTo>
                    <a:pt x="1474418" y="641355"/>
                  </a:moveTo>
                  <a:lnTo>
                    <a:pt x="1496755" y="641355"/>
                  </a:lnTo>
                  <a:lnTo>
                    <a:pt x="1496755" y="654055"/>
                  </a:lnTo>
                  <a:lnTo>
                    <a:pt x="1474418" y="654055"/>
                  </a:lnTo>
                  <a:close/>
                  <a:moveTo>
                    <a:pt x="1526538" y="654055"/>
                  </a:moveTo>
                  <a:lnTo>
                    <a:pt x="1548875" y="654055"/>
                  </a:lnTo>
                  <a:lnTo>
                    <a:pt x="1548875" y="666755"/>
                  </a:lnTo>
                  <a:lnTo>
                    <a:pt x="1526538" y="666755"/>
                  </a:lnTo>
                  <a:close/>
                  <a:moveTo>
                    <a:pt x="1578658" y="666755"/>
                  </a:moveTo>
                  <a:lnTo>
                    <a:pt x="1600995" y="666755"/>
                  </a:lnTo>
                  <a:lnTo>
                    <a:pt x="1600995" y="679455"/>
                  </a:lnTo>
                  <a:lnTo>
                    <a:pt x="1578658" y="679455"/>
                  </a:lnTo>
                  <a:close/>
                  <a:moveTo>
                    <a:pt x="1630778" y="679455"/>
                  </a:moveTo>
                  <a:lnTo>
                    <a:pt x="1653115" y="679455"/>
                  </a:lnTo>
                  <a:lnTo>
                    <a:pt x="1653115" y="692155"/>
                  </a:lnTo>
                  <a:lnTo>
                    <a:pt x="1630778" y="692155"/>
                  </a:lnTo>
                  <a:close/>
                  <a:moveTo>
                    <a:pt x="1682898" y="692155"/>
                  </a:moveTo>
                  <a:lnTo>
                    <a:pt x="1705235" y="692155"/>
                  </a:lnTo>
                  <a:lnTo>
                    <a:pt x="1705235" y="704855"/>
                  </a:lnTo>
                  <a:lnTo>
                    <a:pt x="1682898" y="704855"/>
                  </a:lnTo>
                  <a:close/>
                  <a:moveTo>
                    <a:pt x="1735018" y="704855"/>
                  </a:moveTo>
                  <a:lnTo>
                    <a:pt x="1757355" y="704855"/>
                  </a:lnTo>
                  <a:lnTo>
                    <a:pt x="1757355" y="717555"/>
                  </a:lnTo>
                  <a:lnTo>
                    <a:pt x="1735018" y="717555"/>
                  </a:lnTo>
                  <a:close/>
                  <a:moveTo>
                    <a:pt x="1787138" y="717555"/>
                  </a:moveTo>
                  <a:lnTo>
                    <a:pt x="1809475" y="717555"/>
                  </a:lnTo>
                  <a:lnTo>
                    <a:pt x="1809475" y="730255"/>
                  </a:lnTo>
                  <a:lnTo>
                    <a:pt x="1787138" y="730255"/>
                  </a:lnTo>
                  <a:close/>
                  <a:moveTo>
                    <a:pt x="1839258" y="730255"/>
                  </a:moveTo>
                  <a:lnTo>
                    <a:pt x="1861595" y="730255"/>
                  </a:lnTo>
                  <a:lnTo>
                    <a:pt x="1861595" y="742955"/>
                  </a:lnTo>
                  <a:lnTo>
                    <a:pt x="1839258" y="742955"/>
                  </a:lnTo>
                  <a:close/>
                  <a:moveTo>
                    <a:pt x="1891378" y="742955"/>
                  </a:moveTo>
                  <a:lnTo>
                    <a:pt x="1913715" y="742955"/>
                  </a:lnTo>
                  <a:lnTo>
                    <a:pt x="1913715" y="755655"/>
                  </a:lnTo>
                  <a:lnTo>
                    <a:pt x="1891378" y="755655"/>
                  </a:lnTo>
                  <a:close/>
                  <a:moveTo>
                    <a:pt x="1943498" y="755655"/>
                  </a:moveTo>
                  <a:lnTo>
                    <a:pt x="1965835" y="755655"/>
                  </a:lnTo>
                  <a:lnTo>
                    <a:pt x="1965835" y="768355"/>
                  </a:lnTo>
                  <a:lnTo>
                    <a:pt x="1943498" y="768355"/>
                  </a:lnTo>
                  <a:close/>
                  <a:moveTo>
                    <a:pt x="1995618" y="768355"/>
                  </a:moveTo>
                  <a:lnTo>
                    <a:pt x="2017955" y="768355"/>
                  </a:lnTo>
                  <a:lnTo>
                    <a:pt x="2017955" y="781055"/>
                  </a:lnTo>
                  <a:lnTo>
                    <a:pt x="1995618" y="781055"/>
                  </a:lnTo>
                  <a:close/>
                  <a:moveTo>
                    <a:pt x="2047738" y="781055"/>
                  </a:moveTo>
                  <a:lnTo>
                    <a:pt x="2070075" y="781055"/>
                  </a:lnTo>
                  <a:lnTo>
                    <a:pt x="2070075" y="793755"/>
                  </a:lnTo>
                  <a:lnTo>
                    <a:pt x="2047738" y="793755"/>
                  </a:lnTo>
                  <a:close/>
                  <a:moveTo>
                    <a:pt x="2099858" y="793755"/>
                  </a:moveTo>
                  <a:lnTo>
                    <a:pt x="2122195" y="793755"/>
                  </a:lnTo>
                  <a:lnTo>
                    <a:pt x="2122195" y="806455"/>
                  </a:lnTo>
                  <a:lnTo>
                    <a:pt x="2099858" y="806455"/>
                  </a:lnTo>
                  <a:close/>
                  <a:moveTo>
                    <a:pt x="2120036" y="764672"/>
                  </a:moveTo>
                  <a:lnTo>
                    <a:pt x="2120036" y="726572"/>
                  </a:lnTo>
                  <a:lnTo>
                    <a:pt x="2127481" y="726572"/>
                  </a:lnTo>
                  <a:lnTo>
                    <a:pt x="2127481" y="764672"/>
                  </a:lnTo>
                  <a:close/>
                  <a:moveTo>
                    <a:pt x="2127481" y="675772"/>
                  </a:moveTo>
                  <a:lnTo>
                    <a:pt x="2127481" y="637672"/>
                  </a:lnTo>
                  <a:lnTo>
                    <a:pt x="2134927" y="637672"/>
                  </a:lnTo>
                  <a:lnTo>
                    <a:pt x="2134927" y="675772"/>
                  </a:lnTo>
                  <a:close/>
                  <a:moveTo>
                    <a:pt x="2134927" y="586872"/>
                  </a:moveTo>
                  <a:lnTo>
                    <a:pt x="2134927" y="548772"/>
                  </a:lnTo>
                  <a:lnTo>
                    <a:pt x="2142373" y="548772"/>
                  </a:lnTo>
                  <a:lnTo>
                    <a:pt x="2142373" y="586872"/>
                  </a:lnTo>
                  <a:close/>
                  <a:moveTo>
                    <a:pt x="2142373" y="497972"/>
                  </a:moveTo>
                  <a:lnTo>
                    <a:pt x="2142373" y="459872"/>
                  </a:lnTo>
                  <a:lnTo>
                    <a:pt x="2149818" y="459872"/>
                  </a:lnTo>
                  <a:lnTo>
                    <a:pt x="2149818" y="497972"/>
                  </a:lnTo>
                  <a:close/>
                  <a:moveTo>
                    <a:pt x="2149818" y="438110"/>
                  </a:moveTo>
                  <a:lnTo>
                    <a:pt x="2149818" y="426956"/>
                  </a:lnTo>
                  <a:lnTo>
                    <a:pt x="2157264" y="426956"/>
                  </a:lnTo>
                  <a:lnTo>
                    <a:pt x="2157264" y="438110"/>
                  </a:lnTo>
                  <a:close/>
                  <a:moveTo>
                    <a:pt x="2157264" y="412083"/>
                  </a:moveTo>
                  <a:lnTo>
                    <a:pt x="2157264" y="400929"/>
                  </a:lnTo>
                  <a:lnTo>
                    <a:pt x="2164710" y="400929"/>
                  </a:lnTo>
                  <a:lnTo>
                    <a:pt x="2164710" y="412083"/>
                  </a:lnTo>
                  <a:close/>
                  <a:moveTo>
                    <a:pt x="2164710" y="386056"/>
                  </a:moveTo>
                  <a:lnTo>
                    <a:pt x="2164710" y="374902"/>
                  </a:lnTo>
                  <a:lnTo>
                    <a:pt x="2172156" y="374902"/>
                  </a:lnTo>
                  <a:lnTo>
                    <a:pt x="2172156" y="386056"/>
                  </a:lnTo>
                  <a:close/>
                  <a:moveTo>
                    <a:pt x="2172156" y="360029"/>
                  </a:moveTo>
                  <a:lnTo>
                    <a:pt x="2172156" y="348875"/>
                  </a:lnTo>
                  <a:lnTo>
                    <a:pt x="2179601" y="348875"/>
                  </a:lnTo>
                  <a:lnTo>
                    <a:pt x="2179601" y="360029"/>
                  </a:lnTo>
                  <a:close/>
                  <a:moveTo>
                    <a:pt x="2179601" y="334002"/>
                  </a:moveTo>
                  <a:lnTo>
                    <a:pt x="2179601" y="322847"/>
                  </a:lnTo>
                  <a:lnTo>
                    <a:pt x="2187212" y="322847"/>
                  </a:lnTo>
                  <a:lnTo>
                    <a:pt x="2187212" y="334002"/>
                  </a:lnTo>
                  <a:close/>
                  <a:moveTo>
                    <a:pt x="2187212" y="307975"/>
                  </a:moveTo>
                  <a:lnTo>
                    <a:pt x="2187212" y="296820"/>
                  </a:lnTo>
                  <a:lnTo>
                    <a:pt x="2199912" y="296820"/>
                  </a:lnTo>
                  <a:lnTo>
                    <a:pt x="2199912" y="307975"/>
                  </a:lnTo>
                  <a:close/>
                  <a:moveTo>
                    <a:pt x="2199912" y="281948"/>
                  </a:moveTo>
                  <a:lnTo>
                    <a:pt x="2199912" y="270793"/>
                  </a:lnTo>
                  <a:lnTo>
                    <a:pt x="2212612" y="270793"/>
                  </a:lnTo>
                  <a:lnTo>
                    <a:pt x="2212612" y="281948"/>
                  </a:lnTo>
                  <a:close/>
                  <a:moveTo>
                    <a:pt x="2212612" y="255921"/>
                  </a:moveTo>
                  <a:lnTo>
                    <a:pt x="2212612" y="244766"/>
                  </a:lnTo>
                  <a:lnTo>
                    <a:pt x="2225312" y="244766"/>
                  </a:lnTo>
                  <a:lnTo>
                    <a:pt x="2225312" y="255921"/>
                  </a:lnTo>
                  <a:close/>
                  <a:moveTo>
                    <a:pt x="2225312" y="229894"/>
                  </a:moveTo>
                  <a:lnTo>
                    <a:pt x="2225312" y="218739"/>
                  </a:lnTo>
                  <a:lnTo>
                    <a:pt x="2238012" y="218739"/>
                  </a:lnTo>
                  <a:lnTo>
                    <a:pt x="2238012" y="229894"/>
                  </a:lnTo>
                  <a:close/>
                  <a:moveTo>
                    <a:pt x="2238012" y="203866"/>
                  </a:moveTo>
                  <a:lnTo>
                    <a:pt x="2238012" y="192712"/>
                  </a:lnTo>
                  <a:lnTo>
                    <a:pt x="2250712" y="192712"/>
                  </a:lnTo>
                  <a:lnTo>
                    <a:pt x="2250712" y="203866"/>
                  </a:lnTo>
                  <a:close/>
                  <a:moveTo>
                    <a:pt x="2250712" y="177839"/>
                  </a:moveTo>
                  <a:lnTo>
                    <a:pt x="2250712" y="166685"/>
                  </a:lnTo>
                  <a:lnTo>
                    <a:pt x="2263412" y="166685"/>
                  </a:lnTo>
                  <a:lnTo>
                    <a:pt x="2263412" y="177839"/>
                  </a:lnTo>
                  <a:close/>
                  <a:moveTo>
                    <a:pt x="2236616" y="163376"/>
                  </a:moveTo>
                  <a:lnTo>
                    <a:pt x="2198516" y="163376"/>
                  </a:lnTo>
                  <a:lnTo>
                    <a:pt x="2198516" y="159658"/>
                  </a:lnTo>
                  <a:lnTo>
                    <a:pt x="2236616" y="159658"/>
                  </a:lnTo>
                  <a:close/>
                  <a:moveTo>
                    <a:pt x="2163891" y="159658"/>
                  </a:moveTo>
                  <a:lnTo>
                    <a:pt x="2141554" y="159658"/>
                  </a:lnTo>
                  <a:lnTo>
                    <a:pt x="2141554" y="155939"/>
                  </a:lnTo>
                  <a:lnTo>
                    <a:pt x="2163891" y="155939"/>
                  </a:lnTo>
                  <a:close/>
                  <a:moveTo>
                    <a:pt x="2111771" y="155939"/>
                  </a:moveTo>
                  <a:lnTo>
                    <a:pt x="2089434" y="155939"/>
                  </a:lnTo>
                  <a:lnTo>
                    <a:pt x="2089434" y="152221"/>
                  </a:lnTo>
                  <a:lnTo>
                    <a:pt x="2111771" y="152221"/>
                  </a:lnTo>
                  <a:close/>
                  <a:moveTo>
                    <a:pt x="2059651" y="152221"/>
                  </a:moveTo>
                  <a:lnTo>
                    <a:pt x="2037314" y="152221"/>
                  </a:lnTo>
                  <a:lnTo>
                    <a:pt x="2037314" y="148503"/>
                  </a:lnTo>
                  <a:lnTo>
                    <a:pt x="2059651" y="148503"/>
                  </a:lnTo>
                  <a:close/>
                  <a:moveTo>
                    <a:pt x="2007531" y="148503"/>
                  </a:moveTo>
                  <a:lnTo>
                    <a:pt x="1985194" y="148503"/>
                  </a:lnTo>
                  <a:lnTo>
                    <a:pt x="1985194" y="144785"/>
                  </a:lnTo>
                  <a:lnTo>
                    <a:pt x="2007531" y="144785"/>
                  </a:lnTo>
                  <a:close/>
                  <a:moveTo>
                    <a:pt x="1955411" y="144785"/>
                  </a:moveTo>
                  <a:lnTo>
                    <a:pt x="1933074" y="144785"/>
                  </a:lnTo>
                  <a:lnTo>
                    <a:pt x="1933074" y="141067"/>
                  </a:lnTo>
                  <a:lnTo>
                    <a:pt x="1955411" y="141067"/>
                  </a:lnTo>
                  <a:close/>
                  <a:moveTo>
                    <a:pt x="1903291" y="141067"/>
                  </a:moveTo>
                  <a:lnTo>
                    <a:pt x="1880954" y="141067"/>
                  </a:lnTo>
                  <a:lnTo>
                    <a:pt x="1880954" y="137349"/>
                  </a:lnTo>
                  <a:lnTo>
                    <a:pt x="1903291" y="137349"/>
                  </a:lnTo>
                  <a:close/>
                  <a:moveTo>
                    <a:pt x="1851171" y="137349"/>
                  </a:moveTo>
                  <a:lnTo>
                    <a:pt x="1828834" y="137349"/>
                  </a:lnTo>
                  <a:lnTo>
                    <a:pt x="1828834" y="133631"/>
                  </a:lnTo>
                  <a:lnTo>
                    <a:pt x="1851171" y="133631"/>
                  </a:lnTo>
                  <a:close/>
                  <a:moveTo>
                    <a:pt x="1799051" y="133631"/>
                  </a:moveTo>
                  <a:lnTo>
                    <a:pt x="1776714" y="133631"/>
                  </a:lnTo>
                  <a:lnTo>
                    <a:pt x="1776714" y="129912"/>
                  </a:lnTo>
                  <a:lnTo>
                    <a:pt x="1799051" y="129912"/>
                  </a:lnTo>
                  <a:close/>
                  <a:moveTo>
                    <a:pt x="1746931" y="129912"/>
                  </a:moveTo>
                  <a:lnTo>
                    <a:pt x="1724594" y="129912"/>
                  </a:lnTo>
                  <a:lnTo>
                    <a:pt x="1724594" y="126194"/>
                  </a:lnTo>
                  <a:lnTo>
                    <a:pt x="1746931" y="126194"/>
                  </a:lnTo>
                  <a:close/>
                  <a:moveTo>
                    <a:pt x="1694811" y="126194"/>
                  </a:moveTo>
                  <a:lnTo>
                    <a:pt x="1672474" y="126194"/>
                  </a:lnTo>
                  <a:lnTo>
                    <a:pt x="1672474" y="122476"/>
                  </a:lnTo>
                  <a:lnTo>
                    <a:pt x="1694811" y="122476"/>
                  </a:lnTo>
                  <a:close/>
                  <a:moveTo>
                    <a:pt x="1642691" y="122476"/>
                  </a:moveTo>
                  <a:lnTo>
                    <a:pt x="1620354" y="122476"/>
                  </a:lnTo>
                  <a:lnTo>
                    <a:pt x="1620354" y="118758"/>
                  </a:lnTo>
                  <a:lnTo>
                    <a:pt x="1642691" y="118758"/>
                  </a:lnTo>
                  <a:close/>
                  <a:moveTo>
                    <a:pt x="1590571" y="118758"/>
                  </a:moveTo>
                  <a:lnTo>
                    <a:pt x="1568234" y="118758"/>
                  </a:lnTo>
                  <a:lnTo>
                    <a:pt x="1568234" y="115040"/>
                  </a:lnTo>
                  <a:lnTo>
                    <a:pt x="1590571" y="115040"/>
                  </a:lnTo>
                  <a:close/>
                  <a:moveTo>
                    <a:pt x="1538451" y="115040"/>
                  </a:moveTo>
                  <a:lnTo>
                    <a:pt x="1516114" y="115040"/>
                  </a:lnTo>
                  <a:lnTo>
                    <a:pt x="1516114" y="111322"/>
                  </a:lnTo>
                  <a:lnTo>
                    <a:pt x="1538451" y="111322"/>
                  </a:lnTo>
                  <a:close/>
                  <a:moveTo>
                    <a:pt x="1486331" y="111322"/>
                  </a:moveTo>
                  <a:lnTo>
                    <a:pt x="1463994" y="111322"/>
                  </a:lnTo>
                  <a:lnTo>
                    <a:pt x="1463994" y="107603"/>
                  </a:lnTo>
                  <a:lnTo>
                    <a:pt x="1486331" y="107603"/>
                  </a:lnTo>
                  <a:close/>
                  <a:moveTo>
                    <a:pt x="1434211" y="107603"/>
                  </a:moveTo>
                  <a:lnTo>
                    <a:pt x="1411874" y="107603"/>
                  </a:lnTo>
                  <a:lnTo>
                    <a:pt x="1411874" y="103885"/>
                  </a:lnTo>
                  <a:lnTo>
                    <a:pt x="1434211" y="103885"/>
                  </a:lnTo>
                  <a:close/>
                  <a:moveTo>
                    <a:pt x="1382091" y="103885"/>
                  </a:moveTo>
                  <a:lnTo>
                    <a:pt x="1359754" y="103885"/>
                  </a:lnTo>
                  <a:lnTo>
                    <a:pt x="1359754" y="100167"/>
                  </a:lnTo>
                  <a:lnTo>
                    <a:pt x="1382091" y="100167"/>
                  </a:lnTo>
                  <a:close/>
                  <a:moveTo>
                    <a:pt x="1329971" y="100167"/>
                  </a:moveTo>
                  <a:lnTo>
                    <a:pt x="1307634" y="100167"/>
                  </a:lnTo>
                  <a:lnTo>
                    <a:pt x="1307634" y="96449"/>
                  </a:lnTo>
                  <a:lnTo>
                    <a:pt x="1329971" y="96449"/>
                  </a:lnTo>
                  <a:close/>
                  <a:moveTo>
                    <a:pt x="1277851" y="96449"/>
                  </a:moveTo>
                  <a:lnTo>
                    <a:pt x="1255514" y="96449"/>
                  </a:lnTo>
                  <a:lnTo>
                    <a:pt x="1255514" y="92731"/>
                  </a:lnTo>
                  <a:lnTo>
                    <a:pt x="1277851" y="92731"/>
                  </a:lnTo>
                  <a:close/>
                  <a:moveTo>
                    <a:pt x="1225731" y="92731"/>
                  </a:moveTo>
                  <a:lnTo>
                    <a:pt x="1203394" y="92731"/>
                  </a:lnTo>
                  <a:lnTo>
                    <a:pt x="1203394" y="89013"/>
                  </a:lnTo>
                  <a:lnTo>
                    <a:pt x="1225731" y="89013"/>
                  </a:lnTo>
                  <a:close/>
                  <a:moveTo>
                    <a:pt x="1173611" y="89013"/>
                  </a:moveTo>
                  <a:lnTo>
                    <a:pt x="1151274" y="89013"/>
                  </a:lnTo>
                  <a:lnTo>
                    <a:pt x="1151274" y="85294"/>
                  </a:lnTo>
                  <a:lnTo>
                    <a:pt x="1173611" y="85294"/>
                  </a:lnTo>
                  <a:close/>
                  <a:moveTo>
                    <a:pt x="1121491" y="85294"/>
                  </a:moveTo>
                  <a:lnTo>
                    <a:pt x="1099154" y="85294"/>
                  </a:lnTo>
                  <a:lnTo>
                    <a:pt x="1099154" y="81576"/>
                  </a:lnTo>
                  <a:lnTo>
                    <a:pt x="1121491" y="81576"/>
                  </a:lnTo>
                  <a:close/>
                  <a:moveTo>
                    <a:pt x="1069371" y="81576"/>
                  </a:moveTo>
                  <a:lnTo>
                    <a:pt x="1047034" y="81576"/>
                  </a:lnTo>
                  <a:lnTo>
                    <a:pt x="1047034" y="77858"/>
                  </a:lnTo>
                  <a:lnTo>
                    <a:pt x="1069371" y="77858"/>
                  </a:lnTo>
                  <a:close/>
                  <a:moveTo>
                    <a:pt x="1017251" y="77858"/>
                  </a:moveTo>
                  <a:lnTo>
                    <a:pt x="994914" y="77858"/>
                  </a:lnTo>
                  <a:lnTo>
                    <a:pt x="994914" y="74140"/>
                  </a:lnTo>
                  <a:lnTo>
                    <a:pt x="1017251" y="74140"/>
                  </a:lnTo>
                  <a:close/>
                  <a:moveTo>
                    <a:pt x="965131" y="74140"/>
                  </a:moveTo>
                  <a:lnTo>
                    <a:pt x="942794" y="74140"/>
                  </a:lnTo>
                  <a:lnTo>
                    <a:pt x="942794" y="70422"/>
                  </a:lnTo>
                  <a:lnTo>
                    <a:pt x="965131" y="70422"/>
                  </a:lnTo>
                  <a:close/>
                  <a:moveTo>
                    <a:pt x="913011" y="70422"/>
                  </a:moveTo>
                  <a:lnTo>
                    <a:pt x="890674" y="70422"/>
                  </a:lnTo>
                  <a:lnTo>
                    <a:pt x="890674" y="66704"/>
                  </a:lnTo>
                  <a:lnTo>
                    <a:pt x="913011" y="66704"/>
                  </a:lnTo>
                  <a:close/>
                  <a:moveTo>
                    <a:pt x="860891" y="66704"/>
                  </a:moveTo>
                  <a:lnTo>
                    <a:pt x="838554" y="66704"/>
                  </a:lnTo>
                  <a:lnTo>
                    <a:pt x="838554" y="62986"/>
                  </a:lnTo>
                  <a:lnTo>
                    <a:pt x="860891" y="62986"/>
                  </a:lnTo>
                  <a:close/>
                  <a:moveTo>
                    <a:pt x="808771" y="62986"/>
                  </a:moveTo>
                  <a:lnTo>
                    <a:pt x="786434" y="62986"/>
                  </a:lnTo>
                  <a:lnTo>
                    <a:pt x="786434" y="59267"/>
                  </a:lnTo>
                  <a:lnTo>
                    <a:pt x="808771" y="59267"/>
                  </a:lnTo>
                  <a:close/>
                  <a:moveTo>
                    <a:pt x="756651" y="59267"/>
                  </a:moveTo>
                  <a:lnTo>
                    <a:pt x="734314" y="59267"/>
                  </a:lnTo>
                  <a:lnTo>
                    <a:pt x="734314" y="55549"/>
                  </a:lnTo>
                  <a:lnTo>
                    <a:pt x="756651" y="55549"/>
                  </a:lnTo>
                  <a:close/>
                  <a:moveTo>
                    <a:pt x="704531" y="55549"/>
                  </a:moveTo>
                  <a:lnTo>
                    <a:pt x="682194" y="55549"/>
                  </a:lnTo>
                  <a:lnTo>
                    <a:pt x="682194" y="51831"/>
                  </a:lnTo>
                  <a:lnTo>
                    <a:pt x="704531" y="51831"/>
                  </a:lnTo>
                  <a:close/>
                  <a:moveTo>
                    <a:pt x="652411" y="51831"/>
                  </a:moveTo>
                  <a:lnTo>
                    <a:pt x="630074" y="51831"/>
                  </a:lnTo>
                  <a:lnTo>
                    <a:pt x="630074" y="48113"/>
                  </a:lnTo>
                  <a:lnTo>
                    <a:pt x="652411" y="48113"/>
                  </a:lnTo>
                  <a:close/>
                  <a:moveTo>
                    <a:pt x="600291" y="48113"/>
                  </a:moveTo>
                  <a:lnTo>
                    <a:pt x="577954" y="48113"/>
                  </a:lnTo>
                  <a:lnTo>
                    <a:pt x="577954" y="44395"/>
                  </a:lnTo>
                  <a:lnTo>
                    <a:pt x="600291" y="44395"/>
                  </a:lnTo>
                  <a:close/>
                  <a:moveTo>
                    <a:pt x="548171" y="44395"/>
                  </a:moveTo>
                  <a:lnTo>
                    <a:pt x="525834" y="44395"/>
                  </a:lnTo>
                  <a:lnTo>
                    <a:pt x="525834" y="40677"/>
                  </a:lnTo>
                  <a:lnTo>
                    <a:pt x="548171" y="40677"/>
                  </a:lnTo>
                  <a:close/>
                  <a:moveTo>
                    <a:pt x="496051" y="40677"/>
                  </a:moveTo>
                  <a:lnTo>
                    <a:pt x="473714" y="40677"/>
                  </a:lnTo>
                  <a:lnTo>
                    <a:pt x="473714" y="36958"/>
                  </a:lnTo>
                  <a:lnTo>
                    <a:pt x="496051" y="36958"/>
                  </a:lnTo>
                  <a:close/>
                  <a:moveTo>
                    <a:pt x="443931" y="36958"/>
                  </a:moveTo>
                  <a:lnTo>
                    <a:pt x="421594" y="36958"/>
                  </a:lnTo>
                  <a:lnTo>
                    <a:pt x="421594" y="33240"/>
                  </a:lnTo>
                  <a:lnTo>
                    <a:pt x="443931" y="33240"/>
                  </a:lnTo>
                  <a:close/>
                  <a:moveTo>
                    <a:pt x="391811" y="33240"/>
                  </a:moveTo>
                  <a:lnTo>
                    <a:pt x="369474" y="33240"/>
                  </a:lnTo>
                  <a:lnTo>
                    <a:pt x="369474" y="29522"/>
                  </a:lnTo>
                  <a:lnTo>
                    <a:pt x="391811" y="29522"/>
                  </a:lnTo>
                  <a:close/>
                  <a:moveTo>
                    <a:pt x="347732" y="27663"/>
                  </a:moveTo>
                  <a:lnTo>
                    <a:pt x="347732" y="38818"/>
                  </a:lnTo>
                  <a:lnTo>
                    <a:pt x="340287" y="38818"/>
                  </a:lnTo>
                  <a:lnTo>
                    <a:pt x="340287" y="27663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768155" y="2840913"/>
            <a:ext cx="1046200" cy="290949"/>
            <a:chOff x="0" y="0"/>
            <a:chExt cx="2002662" cy="5569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723" y="2300"/>
              <a:ext cx="1995228" cy="552328"/>
            </a:xfrm>
            <a:custGeom>
              <a:avLst/>
              <a:gdLst/>
              <a:ahLst/>
              <a:cxnLst/>
              <a:rect r="r" b="b" t="t" l="l"/>
              <a:pathLst>
                <a:path h="552328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552328"/>
                  </a:lnTo>
                  <a:lnTo>
                    <a:pt x="0" y="552328"/>
                  </a:lnTo>
                  <a:close/>
                  <a:moveTo>
                    <a:pt x="51896" y="31927"/>
                  </a:moveTo>
                  <a:lnTo>
                    <a:pt x="51896" y="520401"/>
                  </a:lnTo>
                  <a:lnTo>
                    <a:pt x="1943331" y="520401"/>
                  </a:lnTo>
                  <a:lnTo>
                    <a:pt x="1943331" y="31927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-184150" y="0"/>
              <a:ext cx="2263412" cy="913266"/>
            </a:xfrm>
            <a:custGeom>
              <a:avLst/>
              <a:gdLst/>
              <a:ahLst/>
              <a:cxnLst/>
              <a:rect r="r" b="b" t="t" l="l"/>
              <a:pathLst>
                <a:path h="913266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4600"/>
                  </a:lnTo>
                  <a:lnTo>
                    <a:pt x="239993" y="4600"/>
                  </a:lnTo>
                  <a:close/>
                  <a:moveTo>
                    <a:pt x="292113" y="4600"/>
                  </a:moveTo>
                  <a:lnTo>
                    <a:pt x="314450" y="4600"/>
                  </a:lnTo>
                  <a:lnTo>
                    <a:pt x="292113" y="4600"/>
                  </a:lnTo>
                  <a:close/>
                  <a:moveTo>
                    <a:pt x="344233" y="4600"/>
                  </a:moveTo>
                  <a:lnTo>
                    <a:pt x="366570" y="4600"/>
                  </a:lnTo>
                  <a:lnTo>
                    <a:pt x="344233" y="4600"/>
                  </a:lnTo>
                  <a:close/>
                  <a:moveTo>
                    <a:pt x="396353" y="4600"/>
                  </a:moveTo>
                  <a:lnTo>
                    <a:pt x="418690" y="4600"/>
                  </a:lnTo>
                  <a:lnTo>
                    <a:pt x="396353" y="4600"/>
                  </a:lnTo>
                  <a:close/>
                  <a:moveTo>
                    <a:pt x="448473" y="4600"/>
                  </a:moveTo>
                  <a:lnTo>
                    <a:pt x="470810" y="4600"/>
                  </a:lnTo>
                  <a:lnTo>
                    <a:pt x="448473" y="4600"/>
                  </a:lnTo>
                  <a:close/>
                  <a:moveTo>
                    <a:pt x="500593" y="4600"/>
                  </a:moveTo>
                  <a:lnTo>
                    <a:pt x="522930" y="4600"/>
                  </a:lnTo>
                  <a:lnTo>
                    <a:pt x="500593" y="4600"/>
                  </a:lnTo>
                  <a:close/>
                  <a:moveTo>
                    <a:pt x="552713" y="4600"/>
                  </a:moveTo>
                  <a:lnTo>
                    <a:pt x="575050" y="4600"/>
                  </a:lnTo>
                  <a:lnTo>
                    <a:pt x="552713" y="4600"/>
                  </a:lnTo>
                  <a:close/>
                  <a:moveTo>
                    <a:pt x="604833" y="4600"/>
                  </a:moveTo>
                  <a:lnTo>
                    <a:pt x="627170" y="4600"/>
                  </a:lnTo>
                  <a:lnTo>
                    <a:pt x="604833" y="4600"/>
                  </a:lnTo>
                  <a:close/>
                  <a:moveTo>
                    <a:pt x="656953" y="4600"/>
                  </a:moveTo>
                  <a:lnTo>
                    <a:pt x="679290" y="4600"/>
                  </a:lnTo>
                  <a:lnTo>
                    <a:pt x="656953" y="4600"/>
                  </a:lnTo>
                  <a:close/>
                  <a:moveTo>
                    <a:pt x="709073" y="4600"/>
                  </a:moveTo>
                  <a:lnTo>
                    <a:pt x="731410" y="4600"/>
                  </a:lnTo>
                  <a:lnTo>
                    <a:pt x="709073" y="4600"/>
                  </a:lnTo>
                  <a:close/>
                  <a:moveTo>
                    <a:pt x="761193" y="4600"/>
                  </a:moveTo>
                  <a:lnTo>
                    <a:pt x="783530" y="4600"/>
                  </a:lnTo>
                  <a:lnTo>
                    <a:pt x="761193" y="4600"/>
                  </a:lnTo>
                  <a:close/>
                  <a:moveTo>
                    <a:pt x="813313" y="4600"/>
                  </a:moveTo>
                  <a:lnTo>
                    <a:pt x="835650" y="4600"/>
                  </a:lnTo>
                  <a:lnTo>
                    <a:pt x="813313" y="4600"/>
                  </a:lnTo>
                  <a:close/>
                  <a:moveTo>
                    <a:pt x="865433" y="4600"/>
                  </a:moveTo>
                  <a:lnTo>
                    <a:pt x="887770" y="4600"/>
                  </a:lnTo>
                  <a:lnTo>
                    <a:pt x="865433" y="4600"/>
                  </a:lnTo>
                  <a:close/>
                  <a:moveTo>
                    <a:pt x="917553" y="4600"/>
                  </a:moveTo>
                  <a:lnTo>
                    <a:pt x="939890" y="4600"/>
                  </a:lnTo>
                  <a:lnTo>
                    <a:pt x="917553" y="4600"/>
                  </a:lnTo>
                  <a:close/>
                  <a:moveTo>
                    <a:pt x="969673" y="4600"/>
                  </a:moveTo>
                  <a:lnTo>
                    <a:pt x="992010" y="4600"/>
                  </a:lnTo>
                  <a:lnTo>
                    <a:pt x="969673" y="4600"/>
                  </a:lnTo>
                  <a:close/>
                  <a:moveTo>
                    <a:pt x="1021793" y="4600"/>
                  </a:moveTo>
                  <a:lnTo>
                    <a:pt x="1044130" y="4600"/>
                  </a:lnTo>
                  <a:lnTo>
                    <a:pt x="1021793" y="4600"/>
                  </a:lnTo>
                  <a:close/>
                  <a:moveTo>
                    <a:pt x="1073913" y="4600"/>
                  </a:moveTo>
                  <a:lnTo>
                    <a:pt x="1096250" y="4600"/>
                  </a:lnTo>
                  <a:lnTo>
                    <a:pt x="1073913" y="4600"/>
                  </a:lnTo>
                  <a:close/>
                  <a:moveTo>
                    <a:pt x="1126033" y="4600"/>
                  </a:moveTo>
                  <a:lnTo>
                    <a:pt x="1148370" y="4600"/>
                  </a:lnTo>
                  <a:lnTo>
                    <a:pt x="1126033" y="4600"/>
                  </a:lnTo>
                  <a:close/>
                  <a:moveTo>
                    <a:pt x="1178153" y="4600"/>
                  </a:moveTo>
                  <a:lnTo>
                    <a:pt x="1200490" y="4600"/>
                  </a:lnTo>
                  <a:lnTo>
                    <a:pt x="1178153" y="4600"/>
                  </a:lnTo>
                  <a:close/>
                  <a:moveTo>
                    <a:pt x="1230273" y="4600"/>
                  </a:moveTo>
                  <a:lnTo>
                    <a:pt x="1252610" y="4600"/>
                  </a:lnTo>
                  <a:lnTo>
                    <a:pt x="1230273" y="4600"/>
                  </a:lnTo>
                  <a:close/>
                  <a:moveTo>
                    <a:pt x="1282393" y="4600"/>
                  </a:moveTo>
                  <a:lnTo>
                    <a:pt x="1304730" y="4600"/>
                  </a:lnTo>
                  <a:lnTo>
                    <a:pt x="1282393" y="4600"/>
                  </a:lnTo>
                  <a:close/>
                  <a:moveTo>
                    <a:pt x="1334513" y="4600"/>
                  </a:moveTo>
                  <a:lnTo>
                    <a:pt x="1356850" y="4600"/>
                  </a:lnTo>
                  <a:lnTo>
                    <a:pt x="1334513" y="4600"/>
                  </a:lnTo>
                  <a:close/>
                  <a:moveTo>
                    <a:pt x="1386633" y="4600"/>
                  </a:moveTo>
                  <a:lnTo>
                    <a:pt x="1408970" y="4600"/>
                  </a:lnTo>
                  <a:lnTo>
                    <a:pt x="1386633" y="4600"/>
                  </a:lnTo>
                  <a:close/>
                  <a:moveTo>
                    <a:pt x="1438753" y="4600"/>
                  </a:moveTo>
                  <a:lnTo>
                    <a:pt x="1461090" y="4600"/>
                  </a:lnTo>
                  <a:lnTo>
                    <a:pt x="1438753" y="4600"/>
                  </a:lnTo>
                  <a:close/>
                  <a:moveTo>
                    <a:pt x="1490873" y="4600"/>
                  </a:moveTo>
                  <a:lnTo>
                    <a:pt x="1513210" y="4600"/>
                  </a:lnTo>
                  <a:lnTo>
                    <a:pt x="1490873" y="4600"/>
                  </a:lnTo>
                  <a:close/>
                  <a:moveTo>
                    <a:pt x="1542993" y="4600"/>
                  </a:moveTo>
                  <a:lnTo>
                    <a:pt x="1565330" y="4600"/>
                  </a:lnTo>
                  <a:lnTo>
                    <a:pt x="1542993" y="4600"/>
                  </a:lnTo>
                  <a:close/>
                  <a:moveTo>
                    <a:pt x="1595113" y="4600"/>
                  </a:moveTo>
                  <a:lnTo>
                    <a:pt x="1617450" y="4600"/>
                  </a:lnTo>
                  <a:lnTo>
                    <a:pt x="1595113" y="4600"/>
                  </a:lnTo>
                  <a:close/>
                  <a:moveTo>
                    <a:pt x="1647233" y="4600"/>
                  </a:moveTo>
                  <a:lnTo>
                    <a:pt x="1669570" y="4600"/>
                  </a:lnTo>
                  <a:lnTo>
                    <a:pt x="1647233" y="4600"/>
                  </a:lnTo>
                  <a:close/>
                  <a:moveTo>
                    <a:pt x="1699353" y="4600"/>
                  </a:moveTo>
                  <a:lnTo>
                    <a:pt x="1721690" y="4600"/>
                  </a:lnTo>
                  <a:lnTo>
                    <a:pt x="1699353" y="4600"/>
                  </a:lnTo>
                  <a:close/>
                  <a:moveTo>
                    <a:pt x="1751473" y="4600"/>
                  </a:moveTo>
                  <a:lnTo>
                    <a:pt x="1773810" y="4600"/>
                  </a:lnTo>
                  <a:lnTo>
                    <a:pt x="1751473" y="4600"/>
                  </a:lnTo>
                  <a:close/>
                  <a:moveTo>
                    <a:pt x="1803593" y="4600"/>
                  </a:moveTo>
                  <a:lnTo>
                    <a:pt x="1825930" y="4600"/>
                  </a:lnTo>
                  <a:lnTo>
                    <a:pt x="1803593" y="4600"/>
                  </a:lnTo>
                  <a:close/>
                  <a:moveTo>
                    <a:pt x="1855713" y="4600"/>
                  </a:moveTo>
                  <a:lnTo>
                    <a:pt x="1878050" y="4600"/>
                  </a:lnTo>
                  <a:lnTo>
                    <a:pt x="1855713" y="4600"/>
                  </a:lnTo>
                  <a:close/>
                  <a:moveTo>
                    <a:pt x="1907833" y="4600"/>
                  </a:moveTo>
                  <a:lnTo>
                    <a:pt x="1930170" y="4600"/>
                  </a:lnTo>
                  <a:lnTo>
                    <a:pt x="1907833" y="4600"/>
                  </a:lnTo>
                  <a:close/>
                  <a:moveTo>
                    <a:pt x="1959953" y="4600"/>
                  </a:moveTo>
                  <a:lnTo>
                    <a:pt x="1982290" y="4600"/>
                  </a:lnTo>
                  <a:lnTo>
                    <a:pt x="1959953" y="4600"/>
                  </a:lnTo>
                  <a:close/>
                  <a:moveTo>
                    <a:pt x="2012073" y="4600"/>
                  </a:moveTo>
                  <a:lnTo>
                    <a:pt x="2034410" y="4600"/>
                  </a:lnTo>
                  <a:lnTo>
                    <a:pt x="2012073" y="4600"/>
                  </a:lnTo>
                  <a:close/>
                  <a:moveTo>
                    <a:pt x="2064193" y="4600"/>
                  </a:moveTo>
                  <a:lnTo>
                    <a:pt x="2086530" y="4600"/>
                  </a:lnTo>
                  <a:lnTo>
                    <a:pt x="2064193" y="4600"/>
                  </a:lnTo>
                  <a:close/>
                  <a:moveTo>
                    <a:pt x="2116313" y="4600"/>
                  </a:moveTo>
                  <a:lnTo>
                    <a:pt x="2138650" y="4600"/>
                  </a:lnTo>
                  <a:lnTo>
                    <a:pt x="2116313" y="4600"/>
                  </a:lnTo>
                  <a:close/>
                  <a:moveTo>
                    <a:pt x="2168433" y="4600"/>
                  </a:moveTo>
                  <a:lnTo>
                    <a:pt x="2183101" y="4600"/>
                  </a:lnTo>
                  <a:cubicBezTo>
                    <a:pt x="2185186" y="4600"/>
                    <a:pt x="2186831" y="5613"/>
                    <a:pt x="2186831" y="6901"/>
                  </a:cubicBezTo>
                  <a:lnTo>
                    <a:pt x="2186831" y="7039"/>
                  </a:lnTo>
                  <a:lnTo>
                    <a:pt x="2179378" y="7039"/>
                  </a:lnTo>
                  <a:lnTo>
                    <a:pt x="2179378" y="2300"/>
                  </a:lnTo>
                  <a:lnTo>
                    <a:pt x="2183101" y="2300"/>
                  </a:lnTo>
                  <a:lnTo>
                    <a:pt x="2183101" y="4600"/>
                  </a:lnTo>
                  <a:lnTo>
                    <a:pt x="2168433" y="4600"/>
                  </a:lnTo>
                  <a:close/>
                  <a:moveTo>
                    <a:pt x="2186831" y="30041"/>
                  </a:moveTo>
                  <a:lnTo>
                    <a:pt x="2186831" y="43842"/>
                  </a:lnTo>
                  <a:lnTo>
                    <a:pt x="2179378" y="43842"/>
                  </a:lnTo>
                  <a:lnTo>
                    <a:pt x="2179378" y="30041"/>
                  </a:lnTo>
                  <a:close/>
                  <a:moveTo>
                    <a:pt x="2179378" y="62244"/>
                  </a:moveTo>
                  <a:lnTo>
                    <a:pt x="2179378" y="76045"/>
                  </a:lnTo>
                  <a:lnTo>
                    <a:pt x="2171932" y="76045"/>
                  </a:lnTo>
                  <a:lnTo>
                    <a:pt x="2171932" y="62244"/>
                  </a:lnTo>
                  <a:close/>
                  <a:moveTo>
                    <a:pt x="2171932" y="94447"/>
                  </a:moveTo>
                  <a:lnTo>
                    <a:pt x="2171932" y="108248"/>
                  </a:lnTo>
                  <a:lnTo>
                    <a:pt x="2164486" y="108248"/>
                  </a:lnTo>
                  <a:lnTo>
                    <a:pt x="2164486" y="94447"/>
                  </a:lnTo>
                  <a:close/>
                  <a:moveTo>
                    <a:pt x="2164486" y="126650"/>
                  </a:moveTo>
                  <a:lnTo>
                    <a:pt x="2164486" y="140451"/>
                  </a:lnTo>
                  <a:lnTo>
                    <a:pt x="2157041" y="140451"/>
                  </a:lnTo>
                  <a:lnTo>
                    <a:pt x="2157041" y="126650"/>
                  </a:lnTo>
                  <a:close/>
                  <a:moveTo>
                    <a:pt x="2157041" y="158853"/>
                  </a:moveTo>
                  <a:lnTo>
                    <a:pt x="2157041" y="172654"/>
                  </a:lnTo>
                  <a:lnTo>
                    <a:pt x="2149595" y="172654"/>
                  </a:lnTo>
                  <a:lnTo>
                    <a:pt x="2149595" y="158853"/>
                  </a:lnTo>
                  <a:close/>
                  <a:moveTo>
                    <a:pt x="2149595" y="191056"/>
                  </a:moveTo>
                  <a:lnTo>
                    <a:pt x="2149595" y="204857"/>
                  </a:lnTo>
                  <a:lnTo>
                    <a:pt x="2142149" y="204857"/>
                  </a:lnTo>
                  <a:lnTo>
                    <a:pt x="2142149" y="191056"/>
                  </a:lnTo>
                  <a:close/>
                  <a:moveTo>
                    <a:pt x="2142149" y="223259"/>
                  </a:moveTo>
                  <a:lnTo>
                    <a:pt x="2142149" y="237060"/>
                  </a:lnTo>
                  <a:lnTo>
                    <a:pt x="2134704" y="237060"/>
                  </a:lnTo>
                  <a:lnTo>
                    <a:pt x="2134704" y="223259"/>
                  </a:lnTo>
                  <a:close/>
                  <a:moveTo>
                    <a:pt x="2134704" y="255462"/>
                  </a:moveTo>
                  <a:lnTo>
                    <a:pt x="2134704" y="269263"/>
                  </a:lnTo>
                  <a:lnTo>
                    <a:pt x="2127258" y="269263"/>
                  </a:lnTo>
                  <a:lnTo>
                    <a:pt x="2127258" y="255462"/>
                  </a:lnTo>
                  <a:close/>
                  <a:moveTo>
                    <a:pt x="2127258" y="287665"/>
                  </a:moveTo>
                  <a:lnTo>
                    <a:pt x="2127258" y="301466"/>
                  </a:lnTo>
                  <a:lnTo>
                    <a:pt x="2119812" y="301466"/>
                  </a:lnTo>
                  <a:lnTo>
                    <a:pt x="2119812" y="287665"/>
                  </a:lnTo>
                  <a:close/>
                  <a:moveTo>
                    <a:pt x="2119812" y="319868"/>
                  </a:moveTo>
                  <a:lnTo>
                    <a:pt x="2119812" y="333669"/>
                  </a:lnTo>
                  <a:lnTo>
                    <a:pt x="2112366" y="333669"/>
                  </a:lnTo>
                  <a:lnTo>
                    <a:pt x="2112366" y="319868"/>
                  </a:lnTo>
                  <a:close/>
                  <a:moveTo>
                    <a:pt x="2112366" y="352071"/>
                  </a:moveTo>
                  <a:lnTo>
                    <a:pt x="2112366" y="365872"/>
                  </a:lnTo>
                  <a:lnTo>
                    <a:pt x="2104921" y="365872"/>
                  </a:lnTo>
                  <a:lnTo>
                    <a:pt x="2104921" y="352071"/>
                  </a:lnTo>
                  <a:close/>
                  <a:moveTo>
                    <a:pt x="2104921" y="384274"/>
                  </a:moveTo>
                  <a:lnTo>
                    <a:pt x="2104921" y="398075"/>
                  </a:lnTo>
                  <a:lnTo>
                    <a:pt x="2097475" y="398075"/>
                  </a:lnTo>
                  <a:lnTo>
                    <a:pt x="2097475" y="384274"/>
                  </a:lnTo>
                  <a:close/>
                  <a:moveTo>
                    <a:pt x="2097475" y="416477"/>
                  </a:moveTo>
                  <a:lnTo>
                    <a:pt x="2097475" y="430278"/>
                  </a:lnTo>
                  <a:lnTo>
                    <a:pt x="2090029" y="430278"/>
                  </a:lnTo>
                  <a:lnTo>
                    <a:pt x="2090029" y="416477"/>
                  </a:lnTo>
                  <a:close/>
                  <a:moveTo>
                    <a:pt x="2090029" y="448680"/>
                  </a:moveTo>
                  <a:lnTo>
                    <a:pt x="2090029" y="462482"/>
                  </a:lnTo>
                  <a:lnTo>
                    <a:pt x="2082584" y="462482"/>
                  </a:lnTo>
                  <a:lnTo>
                    <a:pt x="2082584" y="448680"/>
                  </a:lnTo>
                  <a:close/>
                  <a:moveTo>
                    <a:pt x="2082584" y="480883"/>
                  </a:moveTo>
                  <a:lnTo>
                    <a:pt x="2082584" y="494685"/>
                  </a:lnTo>
                  <a:lnTo>
                    <a:pt x="2075138" y="494685"/>
                  </a:lnTo>
                  <a:lnTo>
                    <a:pt x="2075138" y="480883"/>
                  </a:lnTo>
                  <a:close/>
                  <a:moveTo>
                    <a:pt x="2075138" y="513086"/>
                  </a:moveTo>
                  <a:lnTo>
                    <a:pt x="2075138" y="526888"/>
                  </a:lnTo>
                  <a:lnTo>
                    <a:pt x="2067692" y="526888"/>
                  </a:lnTo>
                  <a:lnTo>
                    <a:pt x="2067692" y="513086"/>
                  </a:lnTo>
                  <a:close/>
                  <a:moveTo>
                    <a:pt x="2067692" y="545289"/>
                  </a:moveTo>
                  <a:lnTo>
                    <a:pt x="2067692" y="562873"/>
                  </a:lnTo>
                  <a:lnTo>
                    <a:pt x="2060247" y="562873"/>
                  </a:lnTo>
                  <a:lnTo>
                    <a:pt x="2060247" y="545289"/>
                  </a:lnTo>
                  <a:close/>
                  <a:moveTo>
                    <a:pt x="2026964" y="569604"/>
                  </a:moveTo>
                  <a:lnTo>
                    <a:pt x="2004627" y="569604"/>
                  </a:lnTo>
                  <a:lnTo>
                    <a:pt x="2004627" y="556928"/>
                  </a:lnTo>
                  <a:lnTo>
                    <a:pt x="2026964" y="556928"/>
                  </a:lnTo>
                  <a:close/>
                  <a:moveTo>
                    <a:pt x="1974844" y="556928"/>
                  </a:moveTo>
                  <a:lnTo>
                    <a:pt x="1952507" y="556928"/>
                  </a:lnTo>
                  <a:lnTo>
                    <a:pt x="1952507" y="552328"/>
                  </a:lnTo>
                  <a:lnTo>
                    <a:pt x="1974844" y="552328"/>
                  </a:lnTo>
                  <a:close/>
                  <a:moveTo>
                    <a:pt x="1922724" y="552328"/>
                  </a:moveTo>
                  <a:lnTo>
                    <a:pt x="1900387" y="552328"/>
                  </a:lnTo>
                  <a:lnTo>
                    <a:pt x="1900387" y="547728"/>
                  </a:lnTo>
                  <a:lnTo>
                    <a:pt x="1922724" y="547728"/>
                  </a:lnTo>
                  <a:close/>
                  <a:moveTo>
                    <a:pt x="1870604" y="547728"/>
                  </a:moveTo>
                  <a:lnTo>
                    <a:pt x="1848267" y="547728"/>
                  </a:lnTo>
                  <a:lnTo>
                    <a:pt x="1848267" y="543127"/>
                  </a:lnTo>
                  <a:lnTo>
                    <a:pt x="1870604" y="543127"/>
                  </a:lnTo>
                  <a:close/>
                  <a:moveTo>
                    <a:pt x="1818484" y="543127"/>
                  </a:moveTo>
                  <a:lnTo>
                    <a:pt x="1796147" y="543127"/>
                  </a:lnTo>
                  <a:lnTo>
                    <a:pt x="1796147" y="538527"/>
                  </a:lnTo>
                  <a:lnTo>
                    <a:pt x="1818484" y="538527"/>
                  </a:lnTo>
                  <a:close/>
                  <a:moveTo>
                    <a:pt x="1766364" y="538527"/>
                  </a:moveTo>
                  <a:lnTo>
                    <a:pt x="1744027" y="538527"/>
                  </a:lnTo>
                  <a:lnTo>
                    <a:pt x="1744027" y="533926"/>
                  </a:lnTo>
                  <a:lnTo>
                    <a:pt x="1766364" y="533926"/>
                  </a:lnTo>
                  <a:close/>
                  <a:moveTo>
                    <a:pt x="1714244" y="533926"/>
                  </a:moveTo>
                  <a:lnTo>
                    <a:pt x="1691907" y="533926"/>
                  </a:lnTo>
                  <a:lnTo>
                    <a:pt x="1691907" y="529326"/>
                  </a:lnTo>
                  <a:lnTo>
                    <a:pt x="1714244" y="529326"/>
                  </a:lnTo>
                  <a:close/>
                  <a:moveTo>
                    <a:pt x="1662124" y="529326"/>
                  </a:moveTo>
                  <a:lnTo>
                    <a:pt x="1639787" y="529326"/>
                  </a:lnTo>
                  <a:lnTo>
                    <a:pt x="1639787" y="524725"/>
                  </a:lnTo>
                  <a:lnTo>
                    <a:pt x="1662124" y="524725"/>
                  </a:lnTo>
                  <a:close/>
                  <a:moveTo>
                    <a:pt x="1610004" y="524725"/>
                  </a:moveTo>
                  <a:lnTo>
                    <a:pt x="1587667" y="524725"/>
                  </a:lnTo>
                  <a:lnTo>
                    <a:pt x="1587667" y="520125"/>
                  </a:lnTo>
                  <a:lnTo>
                    <a:pt x="1610004" y="520125"/>
                  </a:lnTo>
                  <a:close/>
                  <a:moveTo>
                    <a:pt x="1557884" y="520125"/>
                  </a:moveTo>
                  <a:lnTo>
                    <a:pt x="1535547" y="520125"/>
                  </a:lnTo>
                  <a:lnTo>
                    <a:pt x="1535547" y="515524"/>
                  </a:lnTo>
                  <a:lnTo>
                    <a:pt x="1557884" y="515524"/>
                  </a:lnTo>
                  <a:close/>
                  <a:moveTo>
                    <a:pt x="1505764" y="515524"/>
                  </a:moveTo>
                  <a:lnTo>
                    <a:pt x="1483427" y="515524"/>
                  </a:lnTo>
                  <a:lnTo>
                    <a:pt x="1483427" y="510924"/>
                  </a:lnTo>
                  <a:lnTo>
                    <a:pt x="1505764" y="510924"/>
                  </a:lnTo>
                  <a:close/>
                  <a:moveTo>
                    <a:pt x="1453644" y="510924"/>
                  </a:moveTo>
                  <a:lnTo>
                    <a:pt x="1431307" y="510924"/>
                  </a:lnTo>
                  <a:lnTo>
                    <a:pt x="1431307" y="506324"/>
                  </a:lnTo>
                  <a:lnTo>
                    <a:pt x="1453644" y="506324"/>
                  </a:lnTo>
                  <a:close/>
                  <a:moveTo>
                    <a:pt x="1401524" y="506324"/>
                  </a:moveTo>
                  <a:lnTo>
                    <a:pt x="1379187" y="506324"/>
                  </a:lnTo>
                  <a:lnTo>
                    <a:pt x="1379187" y="501723"/>
                  </a:lnTo>
                  <a:lnTo>
                    <a:pt x="1401524" y="501723"/>
                  </a:lnTo>
                  <a:close/>
                  <a:moveTo>
                    <a:pt x="1349404" y="501723"/>
                  </a:moveTo>
                  <a:lnTo>
                    <a:pt x="1327067" y="501723"/>
                  </a:lnTo>
                  <a:lnTo>
                    <a:pt x="1327067" y="497123"/>
                  </a:lnTo>
                  <a:lnTo>
                    <a:pt x="1349404" y="497123"/>
                  </a:lnTo>
                  <a:close/>
                  <a:moveTo>
                    <a:pt x="1297284" y="497123"/>
                  </a:moveTo>
                  <a:lnTo>
                    <a:pt x="1274947" y="497123"/>
                  </a:lnTo>
                  <a:lnTo>
                    <a:pt x="1274947" y="492522"/>
                  </a:lnTo>
                  <a:lnTo>
                    <a:pt x="1297284" y="492522"/>
                  </a:lnTo>
                  <a:close/>
                  <a:moveTo>
                    <a:pt x="1245164" y="492522"/>
                  </a:moveTo>
                  <a:lnTo>
                    <a:pt x="1222827" y="492522"/>
                  </a:lnTo>
                  <a:lnTo>
                    <a:pt x="1222827" y="487922"/>
                  </a:lnTo>
                  <a:lnTo>
                    <a:pt x="1245164" y="487922"/>
                  </a:lnTo>
                  <a:close/>
                  <a:moveTo>
                    <a:pt x="1193044" y="487922"/>
                  </a:moveTo>
                  <a:lnTo>
                    <a:pt x="1170707" y="487922"/>
                  </a:lnTo>
                  <a:lnTo>
                    <a:pt x="1170707" y="483321"/>
                  </a:lnTo>
                  <a:lnTo>
                    <a:pt x="1193044" y="483321"/>
                  </a:lnTo>
                  <a:close/>
                  <a:moveTo>
                    <a:pt x="1140924" y="483321"/>
                  </a:moveTo>
                  <a:lnTo>
                    <a:pt x="1118587" y="483321"/>
                  </a:lnTo>
                  <a:lnTo>
                    <a:pt x="1118587" y="478721"/>
                  </a:lnTo>
                  <a:lnTo>
                    <a:pt x="1140924" y="478721"/>
                  </a:lnTo>
                  <a:close/>
                  <a:moveTo>
                    <a:pt x="1088804" y="478721"/>
                  </a:moveTo>
                  <a:lnTo>
                    <a:pt x="1066467" y="478721"/>
                  </a:lnTo>
                  <a:lnTo>
                    <a:pt x="1066467" y="474121"/>
                  </a:lnTo>
                  <a:lnTo>
                    <a:pt x="1088804" y="474121"/>
                  </a:lnTo>
                  <a:close/>
                  <a:moveTo>
                    <a:pt x="1036684" y="474121"/>
                  </a:moveTo>
                  <a:lnTo>
                    <a:pt x="1014347" y="474121"/>
                  </a:lnTo>
                  <a:lnTo>
                    <a:pt x="1014347" y="469520"/>
                  </a:lnTo>
                  <a:lnTo>
                    <a:pt x="1036684" y="469520"/>
                  </a:lnTo>
                  <a:close/>
                  <a:moveTo>
                    <a:pt x="984564" y="469520"/>
                  </a:moveTo>
                  <a:lnTo>
                    <a:pt x="962227" y="469520"/>
                  </a:lnTo>
                  <a:lnTo>
                    <a:pt x="962227" y="464920"/>
                  </a:lnTo>
                  <a:lnTo>
                    <a:pt x="984564" y="464920"/>
                  </a:lnTo>
                  <a:close/>
                  <a:moveTo>
                    <a:pt x="932444" y="464920"/>
                  </a:moveTo>
                  <a:lnTo>
                    <a:pt x="910107" y="464920"/>
                  </a:lnTo>
                  <a:lnTo>
                    <a:pt x="910107" y="460319"/>
                  </a:lnTo>
                  <a:lnTo>
                    <a:pt x="932444" y="460319"/>
                  </a:lnTo>
                  <a:close/>
                  <a:moveTo>
                    <a:pt x="880324" y="460319"/>
                  </a:moveTo>
                  <a:lnTo>
                    <a:pt x="857987" y="460319"/>
                  </a:lnTo>
                  <a:lnTo>
                    <a:pt x="857987" y="455719"/>
                  </a:lnTo>
                  <a:lnTo>
                    <a:pt x="880324" y="455719"/>
                  </a:lnTo>
                  <a:close/>
                  <a:moveTo>
                    <a:pt x="828204" y="455719"/>
                  </a:moveTo>
                  <a:lnTo>
                    <a:pt x="805867" y="455719"/>
                  </a:lnTo>
                  <a:lnTo>
                    <a:pt x="805867" y="451118"/>
                  </a:lnTo>
                  <a:lnTo>
                    <a:pt x="828204" y="451118"/>
                  </a:lnTo>
                  <a:close/>
                  <a:moveTo>
                    <a:pt x="776084" y="451118"/>
                  </a:moveTo>
                  <a:lnTo>
                    <a:pt x="753747" y="451118"/>
                  </a:lnTo>
                  <a:lnTo>
                    <a:pt x="753747" y="446518"/>
                  </a:lnTo>
                  <a:lnTo>
                    <a:pt x="776084" y="446518"/>
                  </a:lnTo>
                  <a:close/>
                  <a:moveTo>
                    <a:pt x="723964" y="446518"/>
                  </a:moveTo>
                  <a:lnTo>
                    <a:pt x="701627" y="446518"/>
                  </a:lnTo>
                  <a:lnTo>
                    <a:pt x="701627" y="441918"/>
                  </a:lnTo>
                  <a:lnTo>
                    <a:pt x="723964" y="441918"/>
                  </a:lnTo>
                  <a:close/>
                  <a:moveTo>
                    <a:pt x="671844" y="441918"/>
                  </a:moveTo>
                  <a:lnTo>
                    <a:pt x="649507" y="441918"/>
                  </a:lnTo>
                  <a:lnTo>
                    <a:pt x="649507" y="437317"/>
                  </a:lnTo>
                  <a:lnTo>
                    <a:pt x="671844" y="437317"/>
                  </a:lnTo>
                  <a:close/>
                  <a:moveTo>
                    <a:pt x="619724" y="437317"/>
                  </a:moveTo>
                  <a:lnTo>
                    <a:pt x="597387" y="437317"/>
                  </a:lnTo>
                  <a:lnTo>
                    <a:pt x="597387" y="432717"/>
                  </a:lnTo>
                  <a:lnTo>
                    <a:pt x="619724" y="432717"/>
                  </a:lnTo>
                  <a:close/>
                  <a:moveTo>
                    <a:pt x="567604" y="432717"/>
                  </a:moveTo>
                  <a:lnTo>
                    <a:pt x="545267" y="432717"/>
                  </a:lnTo>
                  <a:lnTo>
                    <a:pt x="545267" y="428116"/>
                  </a:lnTo>
                  <a:lnTo>
                    <a:pt x="567604" y="428116"/>
                  </a:lnTo>
                  <a:close/>
                  <a:moveTo>
                    <a:pt x="515484" y="428116"/>
                  </a:moveTo>
                  <a:lnTo>
                    <a:pt x="493147" y="428116"/>
                  </a:lnTo>
                  <a:lnTo>
                    <a:pt x="493147" y="423516"/>
                  </a:lnTo>
                  <a:lnTo>
                    <a:pt x="515484" y="423516"/>
                  </a:lnTo>
                  <a:close/>
                  <a:moveTo>
                    <a:pt x="463364" y="423516"/>
                  </a:moveTo>
                  <a:lnTo>
                    <a:pt x="441027" y="423516"/>
                  </a:lnTo>
                  <a:lnTo>
                    <a:pt x="441027" y="418915"/>
                  </a:lnTo>
                  <a:lnTo>
                    <a:pt x="463364" y="418915"/>
                  </a:lnTo>
                  <a:close/>
                  <a:moveTo>
                    <a:pt x="411244" y="418915"/>
                  </a:moveTo>
                  <a:lnTo>
                    <a:pt x="388907" y="418915"/>
                  </a:lnTo>
                  <a:lnTo>
                    <a:pt x="388907" y="414315"/>
                  </a:lnTo>
                  <a:lnTo>
                    <a:pt x="411244" y="414315"/>
                  </a:lnTo>
                  <a:close/>
                  <a:moveTo>
                    <a:pt x="359124" y="414315"/>
                  </a:moveTo>
                  <a:lnTo>
                    <a:pt x="336787" y="414315"/>
                  </a:lnTo>
                  <a:lnTo>
                    <a:pt x="336787" y="409715"/>
                  </a:lnTo>
                  <a:lnTo>
                    <a:pt x="359124" y="409715"/>
                  </a:lnTo>
                  <a:close/>
                  <a:moveTo>
                    <a:pt x="307004" y="409715"/>
                  </a:moveTo>
                  <a:lnTo>
                    <a:pt x="284667" y="409715"/>
                  </a:lnTo>
                  <a:lnTo>
                    <a:pt x="284667" y="405114"/>
                  </a:lnTo>
                  <a:lnTo>
                    <a:pt x="307004" y="405114"/>
                  </a:lnTo>
                  <a:close/>
                  <a:moveTo>
                    <a:pt x="254884" y="405114"/>
                  </a:moveTo>
                  <a:lnTo>
                    <a:pt x="232547" y="405114"/>
                  </a:lnTo>
                  <a:lnTo>
                    <a:pt x="232547" y="400514"/>
                  </a:lnTo>
                  <a:lnTo>
                    <a:pt x="254884" y="400514"/>
                  </a:lnTo>
                  <a:close/>
                  <a:moveTo>
                    <a:pt x="202764" y="400514"/>
                  </a:moveTo>
                  <a:lnTo>
                    <a:pt x="177800" y="400514"/>
                  </a:lnTo>
                  <a:lnTo>
                    <a:pt x="177800" y="395913"/>
                  </a:lnTo>
                  <a:lnTo>
                    <a:pt x="202764" y="395913"/>
                  </a:lnTo>
                  <a:close/>
                  <a:moveTo>
                    <a:pt x="127000" y="395913"/>
                  </a:moveTo>
                  <a:lnTo>
                    <a:pt x="88900" y="395913"/>
                  </a:lnTo>
                  <a:lnTo>
                    <a:pt x="88900" y="391313"/>
                  </a:lnTo>
                  <a:lnTo>
                    <a:pt x="127000" y="391313"/>
                  </a:lnTo>
                  <a:close/>
                  <a:moveTo>
                    <a:pt x="38100" y="391313"/>
                  </a:moveTo>
                  <a:lnTo>
                    <a:pt x="0" y="391313"/>
                  </a:lnTo>
                  <a:lnTo>
                    <a:pt x="0" y="386712"/>
                  </a:lnTo>
                  <a:lnTo>
                    <a:pt x="38100" y="386712"/>
                  </a:lnTo>
                  <a:close/>
                  <a:moveTo>
                    <a:pt x="184150" y="545427"/>
                  </a:moveTo>
                  <a:lnTo>
                    <a:pt x="184150" y="531626"/>
                  </a:lnTo>
                  <a:lnTo>
                    <a:pt x="191596" y="531626"/>
                  </a:lnTo>
                  <a:lnTo>
                    <a:pt x="191596" y="545427"/>
                  </a:lnTo>
                  <a:close/>
                  <a:moveTo>
                    <a:pt x="191596" y="513224"/>
                  </a:moveTo>
                  <a:lnTo>
                    <a:pt x="191596" y="499423"/>
                  </a:lnTo>
                  <a:lnTo>
                    <a:pt x="191596" y="513224"/>
                  </a:lnTo>
                  <a:close/>
                  <a:moveTo>
                    <a:pt x="191596" y="481021"/>
                  </a:moveTo>
                  <a:lnTo>
                    <a:pt x="191596" y="467220"/>
                  </a:lnTo>
                  <a:lnTo>
                    <a:pt x="191596" y="481021"/>
                  </a:lnTo>
                  <a:close/>
                  <a:moveTo>
                    <a:pt x="191596" y="448818"/>
                  </a:moveTo>
                  <a:lnTo>
                    <a:pt x="191596" y="435017"/>
                  </a:lnTo>
                  <a:lnTo>
                    <a:pt x="191596" y="448818"/>
                  </a:lnTo>
                  <a:close/>
                  <a:moveTo>
                    <a:pt x="191596" y="416615"/>
                  </a:moveTo>
                  <a:lnTo>
                    <a:pt x="191596" y="402814"/>
                  </a:lnTo>
                  <a:lnTo>
                    <a:pt x="191596" y="416615"/>
                  </a:lnTo>
                  <a:close/>
                  <a:moveTo>
                    <a:pt x="191596" y="384412"/>
                  </a:moveTo>
                  <a:lnTo>
                    <a:pt x="191596" y="370611"/>
                  </a:lnTo>
                  <a:lnTo>
                    <a:pt x="191596" y="384412"/>
                  </a:lnTo>
                  <a:close/>
                  <a:moveTo>
                    <a:pt x="191596" y="352209"/>
                  </a:moveTo>
                  <a:lnTo>
                    <a:pt x="191596" y="338408"/>
                  </a:lnTo>
                  <a:lnTo>
                    <a:pt x="191596" y="352209"/>
                  </a:lnTo>
                  <a:close/>
                  <a:moveTo>
                    <a:pt x="191596" y="320006"/>
                  </a:moveTo>
                  <a:lnTo>
                    <a:pt x="191596" y="306205"/>
                  </a:lnTo>
                  <a:lnTo>
                    <a:pt x="191596" y="320006"/>
                  </a:lnTo>
                  <a:close/>
                  <a:moveTo>
                    <a:pt x="191596" y="287803"/>
                  </a:moveTo>
                  <a:lnTo>
                    <a:pt x="191596" y="274002"/>
                  </a:lnTo>
                  <a:lnTo>
                    <a:pt x="191596" y="287803"/>
                  </a:lnTo>
                  <a:close/>
                  <a:moveTo>
                    <a:pt x="191596" y="255600"/>
                  </a:moveTo>
                  <a:lnTo>
                    <a:pt x="191596" y="241799"/>
                  </a:lnTo>
                  <a:lnTo>
                    <a:pt x="191596" y="255600"/>
                  </a:lnTo>
                  <a:close/>
                  <a:moveTo>
                    <a:pt x="191596" y="223397"/>
                  </a:moveTo>
                  <a:lnTo>
                    <a:pt x="191596" y="209596"/>
                  </a:lnTo>
                  <a:lnTo>
                    <a:pt x="191596" y="223397"/>
                  </a:lnTo>
                  <a:close/>
                  <a:moveTo>
                    <a:pt x="191596" y="191194"/>
                  </a:moveTo>
                  <a:lnTo>
                    <a:pt x="191596" y="177393"/>
                  </a:lnTo>
                  <a:lnTo>
                    <a:pt x="191596" y="191194"/>
                  </a:lnTo>
                  <a:close/>
                  <a:moveTo>
                    <a:pt x="191596" y="158991"/>
                  </a:moveTo>
                  <a:lnTo>
                    <a:pt x="191596" y="145190"/>
                  </a:lnTo>
                  <a:lnTo>
                    <a:pt x="191596" y="158991"/>
                  </a:lnTo>
                  <a:close/>
                  <a:moveTo>
                    <a:pt x="191596" y="126788"/>
                  </a:moveTo>
                  <a:lnTo>
                    <a:pt x="191596" y="112987"/>
                  </a:lnTo>
                  <a:lnTo>
                    <a:pt x="191596" y="126788"/>
                  </a:lnTo>
                  <a:close/>
                  <a:moveTo>
                    <a:pt x="191596" y="94585"/>
                  </a:moveTo>
                  <a:lnTo>
                    <a:pt x="191596" y="80784"/>
                  </a:lnTo>
                  <a:lnTo>
                    <a:pt x="191596" y="94585"/>
                  </a:lnTo>
                  <a:close/>
                  <a:moveTo>
                    <a:pt x="191596" y="62382"/>
                  </a:moveTo>
                  <a:lnTo>
                    <a:pt x="191596" y="48581"/>
                  </a:lnTo>
                  <a:lnTo>
                    <a:pt x="191596" y="62382"/>
                  </a:lnTo>
                  <a:close/>
                  <a:moveTo>
                    <a:pt x="191596" y="30179"/>
                  </a:moveTo>
                  <a:lnTo>
                    <a:pt x="191596" y="16378"/>
                  </a:lnTo>
                  <a:lnTo>
                    <a:pt x="191596" y="30179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4600"/>
                  </a:lnTo>
                  <a:lnTo>
                    <a:pt x="187873" y="4600"/>
                  </a:lnTo>
                  <a:close/>
                  <a:moveTo>
                    <a:pt x="243492" y="66430"/>
                  </a:moveTo>
                  <a:lnTo>
                    <a:pt x="243492" y="80232"/>
                  </a:lnTo>
                  <a:lnTo>
                    <a:pt x="236047" y="80232"/>
                  </a:lnTo>
                  <a:lnTo>
                    <a:pt x="236047" y="66430"/>
                  </a:lnTo>
                  <a:close/>
                  <a:moveTo>
                    <a:pt x="236047" y="98633"/>
                  </a:moveTo>
                  <a:lnTo>
                    <a:pt x="236047" y="112435"/>
                  </a:lnTo>
                  <a:lnTo>
                    <a:pt x="228601" y="112435"/>
                  </a:lnTo>
                  <a:lnTo>
                    <a:pt x="228601" y="98633"/>
                  </a:lnTo>
                  <a:close/>
                  <a:moveTo>
                    <a:pt x="228601" y="130836"/>
                  </a:moveTo>
                  <a:lnTo>
                    <a:pt x="228601" y="144638"/>
                  </a:lnTo>
                  <a:lnTo>
                    <a:pt x="221155" y="144638"/>
                  </a:lnTo>
                  <a:lnTo>
                    <a:pt x="221155" y="130836"/>
                  </a:lnTo>
                  <a:close/>
                  <a:moveTo>
                    <a:pt x="221155" y="163039"/>
                  </a:moveTo>
                  <a:lnTo>
                    <a:pt x="221155" y="176841"/>
                  </a:lnTo>
                  <a:lnTo>
                    <a:pt x="213709" y="176841"/>
                  </a:lnTo>
                  <a:lnTo>
                    <a:pt x="213709" y="163039"/>
                  </a:lnTo>
                  <a:close/>
                  <a:moveTo>
                    <a:pt x="213709" y="195242"/>
                  </a:moveTo>
                  <a:lnTo>
                    <a:pt x="213709" y="209044"/>
                  </a:lnTo>
                  <a:lnTo>
                    <a:pt x="206264" y="209044"/>
                  </a:lnTo>
                  <a:lnTo>
                    <a:pt x="206264" y="195242"/>
                  </a:lnTo>
                  <a:close/>
                  <a:moveTo>
                    <a:pt x="206264" y="227445"/>
                  </a:moveTo>
                  <a:lnTo>
                    <a:pt x="206264" y="241247"/>
                  </a:lnTo>
                  <a:lnTo>
                    <a:pt x="198818" y="241247"/>
                  </a:lnTo>
                  <a:lnTo>
                    <a:pt x="198818" y="227445"/>
                  </a:lnTo>
                  <a:close/>
                  <a:moveTo>
                    <a:pt x="198818" y="259648"/>
                  </a:moveTo>
                  <a:lnTo>
                    <a:pt x="198818" y="273450"/>
                  </a:lnTo>
                  <a:lnTo>
                    <a:pt x="191372" y="273450"/>
                  </a:lnTo>
                  <a:lnTo>
                    <a:pt x="191372" y="259648"/>
                  </a:lnTo>
                  <a:close/>
                  <a:moveTo>
                    <a:pt x="191372" y="291851"/>
                  </a:moveTo>
                  <a:lnTo>
                    <a:pt x="191372" y="305653"/>
                  </a:lnTo>
                  <a:lnTo>
                    <a:pt x="183769" y="305653"/>
                  </a:lnTo>
                  <a:lnTo>
                    <a:pt x="183769" y="291851"/>
                  </a:lnTo>
                  <a:close/>
                  <a:moveTo>
                    <a:pt x="183769" y="324054"/>
                  </a:moveTo>
                  <a:lnTo>
                    <a:pt x="183769" y="337856"/>
                  </a:lnTo>
                  <a:lnTo>
                    <a:pt x="171069" y="337856"/>
                  </a:lnTo>
                  <a:lnTo>
                    <a:pt x="171069" y="324054"/>
                  </a:lnTo>
                  <a:close/>
                  <a:moveTo>
                    <a:pt x="171069" y="356258"/>
                  </a:moveTo>
                  <a:lnTo>
                    <a:pt x="171069" y="370059"/>
                  </a:lnTo>
                  <a:lnTo>
                    <a:pt x="158369" y="370059"/>
                  </a:lnTo>
                  <a:lnTo>
                    <a:pt x="158369" y="356258"/>
                  </a:lnTo>
                  <a:close/>
                  <a:moveTo>
                    <a:pt x="158369" y="388461"/>
                  </a:moveTo>
                  <a:lnTo>
                    <a:pt x="158369" y="402262"/>
                  </a:lnTo>
                  <a:lnTo>
                    <a:pt x="145669" y="402262"/>
                  </a:lnTo>
                  <a:lnTo>
                    <a:pt x="145669" y="388461"/>
                  </a:lnTo>
                  <a:close/>
                  <a:moveTo>
                    <a:pt x="145669" y="420664"/>
                  </a:moveTo>
                  <a:lnTo>
                    <a:pt x="145669" y="434465"/>
                  </a:lnTo>
                  <a:lnTo>
                    <a:pt x="132969" y="434465"/>
                  </a:lnTo>
                  <a:lnTo>
                    <a:pt x="132969" y="420664"/>
                  </a:lnTo>
                  <a:close/>
                  <a:moveTo>
                    <a:pt x="132969" y="452867"/>
                  </a:moveTo>
                  <a:lnTo>
                    <a:pt x="132969" y="466668"/>
                  </a:lnTo>
                  <a:lnTo>
                    <a:pt x="120269" y="466668"/>
                  </a:lnTo>
                  <a:lnTo>
                    <a:pt x="120269" y="452867"/>
                  </a:lnTo>
                  <a:close/>
                  <a:moveTo>
                    <a:pt x="120269" y="485070"/>
                  </a:moveTo>
                  <a:lnTo>
                    <a:pt x="120269" y="498871"/>
                  </a:lnTo>
                  <a:lnTo>
                    <a:pt x="107569" y="498871"/>
                  </a:lnTo>
                  <a:lnTo>
                    <a:pt x="107569" y="485070"/>
                  </a:lnTo>
                  <a:close/>
                  <a:moveTo>
                    <a:pt x="107569" y="517273"/>
                  </a:moveTo>
                  <a:lnTo>
                    <a:pt x="107569" y="522701"/>
                  </a:lnTo>
                  <a:lnTo>
                    <a:pt x="101219" y="522701"/>
                  </a:lnTo>
                  <a:lnTo>
                    <a:pt x="101219" y="520401"/>
                  </a:lnTo>
                  <a:lnTo>
                    <a:pt x="253321" y="520401"/>
                  </a:lnTo>
                  <a:lnTo>
                    <a:pt x="253321" y="525001"/>
                  </a:lnTo>
                  <a:lnTo>
                    <a:pt x="239769" y="525001"/>
                  </a:lnTo>
                  <a:cubicBezTo>
                    <a:pt x="237685" y="525001"/>
                    <a:pt x="236047" y="523989"/>
                    <a:pt x="236047" y="522701"/>
                  </a:cubicBezTo>
                  <a:lnTo>
                    <a:pt x="236047" y="517273"/>
                  </a:lnTo>
                  <a:close/>
                  <a:moveTo>
                    <a:pt x="275658" y="520401"/>
                  </a:moveTo>
                  <a:lnTo>
                    <a:pt x="297995" y="520401"/>
                  </a:lnTo>
                  <a:lnTo>
                    <a:pt x="297995" y="525001"/>
                  </a:lnTo>
                  <a:lnTo>
                    <a:pt x="275658" y="525001"/>
                  </a:lnTo>
                  <a:close/>
                  <a:moveTo>
                    <a:pt x="327778" y="525001"/>
                  </a:moveTo>
                  <a:lnTo>
                    <a:pt x="350115" y="525001"/>
                  </a:lnTo>
                  <a:lnTo>
                    <a:pt x="350115" y="529602"/>
                  </a:lnTo>
                  <a:lnTo>
                    <a:pt x="327778" y="529602"/>
                  </a:lnTo>
                  <a:close/>
                  <a:moveTo>
                    <a:pt x="379898" y="529602"/>
                  </a:moveTo>
                  <a:lnTo>
                    <a:pt x="402235" y="529602"/>
                  </a:lnTo>
                  <a:lnTo>
                    <a:pt x="402235" y="534202"/>
                  </a:lnTo>
                  <a:lnTo>
                    <a:pt x="379898" y="534202"/>
                  </a:lnTo>
                  <a:close/>
                  <a:moveTo>
                    <a:pt x="432018" y="534202"/>
                  </a:moveTo>
                  <a:lnTo>
                    <a:pt x="454355" y="534202"/>
                  </a:lnTo>
                  <a:lnTo>
                    <a:pt x="454355" y="538803"/>
                  </a:lnTo>
                  <a:lnTo>
                    <a:pt x="432018" y="538803"/>
                  </a:lnTo>
                  <a:close/>
                  <a:moveTo>
                    <a:pt x="484138" y="538803"/>
                  </a:moveTo>
                  <a:lnTo>
                    <a:pt x="506475" y="538803"/>
                  </a:lnTo>
                  <a:lnTo>
                    <a:pt x="506475" y="543403"/>
                  </a:lnTo>
                  <a:lnTo>
                    <a:pt x="484138" y="543403"/>
                  </a:lnTo>
                  <a:close/>
                  <a:moveTo>
                    <a:pt x="536258" y="543403"/>
                  </a:moveTo>
                  <a:lnTo>
                    <a:pt x="558595" y="543403"/>
                  </a:lnTo>
                  <a:lnTo>
                    <a:pt x="558595" y="548004"/>
                  </a:lnTo>
                  <a:lnTo>
                    <a:pt x="536258" y="548004"/>
                  </a:lnTo>
                  <a:close/>
                  <a:moveTo>
                    <a:pt x="588378" y="548004"/>
                  </a:moveTo>
                  <a:lnTo>
                    <a:pt x="610715" y="548004"/>
                  </a:lnTo>
                  <a:lnTo>
                    <a:pt x="610715" y="552604"/>
                  </a:lnTo>
                  <a:lnTo>
                    <a:pt x="588378" y="552604"/>
                  </a:lnTo>
                  <a:close/>
                  <a:moveTo>
                    <a:pt x="640498" y="552604"/>
                  </a:moveTo>
                  <a:lnTo>
                    <a:pt x="662835" y="552604"/>
                  </a:lnTo>
                  <a:lnTo>
                    <a:pt x="662835" y="557666"/>
                  </a:lnTo>
                  <a:lnTo>
                    <a:pt x="640498" y="557666"/>
                  </a:lnTo>
                  <a:close/>
                  <a:moveTo>
                    <a:pt x="692618" y="557666"/>
                  </a:moveTo>
                  <a:lnTo>
                    <a:pt x="714955" y="557666"/>
                  </a:lnTo>
                  <a:lnTo>
                    <a:pt x="714955" y="570366"/>
                  </a:lnTo>
                  <a:lnTo>
                    <a:pt x="692618" y="570366"/>
                  </a:lnTo>
                  <a:close/>
                  <a:moveTo>
                    <a:pt x="744738" y="570366"/>
                  </a:moveTo>
                  <a:lnTo>
                    <a:pt x="767075" y="570366"/>
                  </a:lnTo>
                  <a:lnTo>
                    <a:pt x="767075" y="583066"/>
                  </a:lnTo>
                  <a:lnTo>
                    <a:pt x="744738" y="583066"/>
                  </a:lnTo>
                  <a:close/>
                  <a:moveTo>
                    <a:pt x="796858" y="583066"/>
                  </a:moveTo>
                  <a:lnTo>
                    <a:pt x="819195" y="583066"/>
                  </a:lnTo>
                  <a:lnTo>
                    <a:pt x="819195" y="595766"/>
                  </a:lnTo>
                  <a:lnTo>
                    <a:pt x="796858" y="595766"/>
                  </a:lnTo>
                  <a:close/>
                  <a:moveTo>
                    <a:pt x="848978" y="595766"/>
                  </a:moveTo>
                  <a:lnTo>
                    <a:pt x="871315" y="595766"/>
                  </a:lnTo>
                  <a:lnTo>
                    <a:pt x="871315" y="608466"/>
                  </a:lnTo>
                  <a:lnTo>
                    <a:pt x="848978" y="608466"/>
                  </a:lnTo>
                  <a:close/>
                  <a:moveTo>
                    <a:pt x="901098" y="608466"/>
                  </a:moveTo>
                  <a:lnTo>
                    <a:pt x="923435" y="608466"/>
                  </a:lnTo>
                  <a:lnTo>
                    <a:pt x="923435" y="621166"/>
                  </a:lnTo>
                  <a:lnTo>
                    <a:pt x="901098" y="621166"/>
                  </a:lnTo>
                  <a:close/>
                  <a:moveTo>
                    <a:pt x="953218" y="621166"/>
                  </a:moveTo>
                  <a:lnTo>
                    <a:pt x="975555" y="621166"/>
                  </a:lnTo>
                  <a:lnTo>
                    <a:pt x="975555" y="633866"/>
                  </a:lnTo>
                  <a:lnTo>
                    <a:pt x="953218" y="633866"/>
                  </a:lnTo>
                  <a:close/>
                  <a:moveTo>
                    <a:pt x="1005338" y="633866"/>
                  </a:moveTo>
                  <a:lnTo>
                    <a:pt x="1027675" y="633866"/>
                  </a:lnTo>
                  <a:lnTo>
                    <a:pt x="1027675" y="646566"/>
                  </a:lnTo>
                  <a:lnTo>
                    <a:pt x="1005338" y="646566"/>
                  </a:lnTo>
                  <a:close/>
                  <a:moveTo>
                    <a:pt x="1057458" y="646566"/>
                  </a:moveTo>
                  <a:lnTo>
                    <a:pt x="1079795" y="646566"/>
                  </a:lnTo>
                  <a:lnTo>
                    <a:pt x="1079795" y="659266"/>
                  </a:lnTo>
                  <a:lnTo>
                    <a:pt x="1057458" y="659266"/>
                  </a:lnTo>
                  <a:close/>
                  <a:moveTo>
                    <a:pt x="1109578" y="659266"/>
                  </a:moveTo>
                  <a:lnTo>
                    <a:pt x="1131915" y="659266"/>
                  </a:lnTo>
                  <a:lnTo>
                    <a:pt x="1131915" y="671966"/>
                  </a:lnTo>
                  <a:lnTo>
                    <a:pt x="1109578" y="671966"/>
                  </a:lnTo>
                  <a:close/>
                  <a:moveTo>
                    <a:pt x="1161698" y="671966"/>
                  </a:moveTo>
                  <a:lnTo>
                    <a:pt x="1184035" y="671966"/>
                  </a:lnTo>
                  <a:lnTo>
                    <a:pt x="1184035" y="684666"/>
                  </a:lnTo>
                  <a:lnTo>
                    <a:pt x="1161698" y="684666"/>
                  </a:lnTo>
                  <a:close/>
                  <a:moveTo>
                    <a:pt x="1213818" y="684666"/>
                  </a:moveTo>
                  <a:lnTo>
                    <a:pt x="1236155" y="684666"/>
                  </a:lnTo>
                  <a:lnTo>
                    <a:pt x="1236155" y="697366"/>
                  </a:lnTo>
                  <a:lnTo>
                    <a:pt x="1213818" y="697366"/>
                  </a:lnTo>
                  <a:close/>
                  <a:moveTo>
                    <a:pt x="1265938" y="697366"/>
                  </a:moveTo>
                  <a:lnTo>
                    <a:pt x="1288275" y="697366"/>
                  </a:lnTo>
                  <a:lnTo>
                    <a:pt x="1288275" y="710066"/>
                  </a:lnTo>
                  <a:lnTo>
                    <a:pt x="1265938" y="710066"/>
                  </a:lnTo>
                  <a:close/>
                  <a:moveTo>
                    <a:pt x="1318058" y="710066"/>
                  </a:moveTo>
                  <a:lnTo>
                    <a:pt x="1340395" y="710066"/>
                  </a:lnTo>
                  <a:lnTo>
                    <a:pt x="1340395" y="722766"/>
                  </a:lnTo>
                  <a:lnTo>
                    <a:pt x="1318058" y="722766"/>
                  </a:lnTo>
                  <a:close/>
                  <a:moveTo>
                    <a:pt x="1370178" y="722766"/>
                  </a:moveTo>
                  <a:lnTo>
                    <a:pt x="1392515" y="722766"/>
                  </a:lnTo>
                  <a:lnTo>
                    <a:pt x="1392515" y="735466"/>
                  </a:lnTo>
                  <a:lnTo>
                    <a:pt x="1370178" y="735466"/>
                  </a:lnTo>
                  <a:close/>
                  <a:moveTo>
                    <a:pt x="1422298" y="735466"/>
                  </a:moveTo>
                  <a:lnTo>
                    <a:pt x="1444635" y="735466"/>
                  </a:lnTo>
                  <a:lnTo>
                    <a:pt x="1444635" y="748166"/>
                  </a:lnTo>
                  <a:lnTo>
                    <a:pt x="1422298" y="748166"/>
                  </a:lnTo>
                  <a:close/>
                  <a:moveTo>
                    <a:pt x="1474418" y="748166"/>
                  </a:moveTo>
                  <a:lnTo>
                    <a:pt x="1496755" y="748166"/>
                  </a:lnTo>
                  <a:lnTo>
                    <a:pt x="1496755" y="760866"/>
                  </a:lnTo>
                  <a:lnTo>
                    <a:pt x="1474418" y="760866"/>
                  </a:lnTo>
                  <a:close/>
                  <a:moveTo>
                    <a:pt x="1526538" y="760866"/>
                  </a:moveTo>
                  <a:lnTo>
                    <a:pt x="1548875" y="760866"/>
                  </a:lnTo>
                  <a:lnTo>
                    <a:pt x="1548875" y="773566"/>
                  </a:lnTo>
                  <a:lnTo>
                    <a:pt x="1526538" y="773566"/>
                  </a:lnTo>
                  <a:close/>
                  <a:moveTo>
                    <a:pt x="1578658" y="773566"/>
                  </a:moveTo>
                  <a:lnTo>
                    <a:pt x="1600995" y="773566"/>
                  </a:lnTo>
                  <a:lnTo>
                    <a:pt x="1600995" y="786266"/>
                  </a:lnTo>
                  <a:lnTo>
                    <a:pt x="1578658" y="786266"/>
                  </a:lnTo>
                  <a:close/>
                  <a:moveTo>
                    <a:pt x="1630778" y="786266"/>
                  </a:moveTo>
                  <a:lnTo>
                    <a:pt x="1653115" y="786266"/>
                  </a:lnTo>
                  <a:lnTo>
                    <a:pt x="1653115" y="798966"/>
                  </a:lnTo>
                  <a:lnTo>
                    <a:pt x="1630778" y="798966"/>
                  </a:lnTo>
                  <a:close/>
                  <a:moveTo>
                    <a:pt x="1682898" y="798966"/>
                  </a:moveTo>
                  <a:lnTo>
                    <a:pt x="1705235" y="798966"/>
                  </a:lnTo>
                  <a:lnTo>
                    <a:pt x="1705235" y="811666"/>
                  </a:lnTo>
                  <a:lnTo>
                    <a:pt x="1682898" y="811666"/>
                  </a:lnTo>
                  <a:close/>
                  <a:moveTo>
                    <a:pt x="1735018" y="811666"/>
                  </a:moveTo>
                  <a:lnTo>
                    <a:pt x="1757355" y="811666"/>
                  </a:lnTo>
                  <a:lnTo>
                    <a:pt x="1757355" y="824366"/>
                  </a:lnTo>
                  <a:lnTo>
                    <a:pt x="1735018" y="824366"/>
                  </a:lnTo>
                  <a:close/>
                  <a:moveTo>
                    <a:pt x="1787138" y="824366"/>
                  </a:moveTo>
                  <a:lnTo>
                    <a:pt x="1809475" y="824366"/>
                  </a:lnTo>
                  <a:lnTo>
                    <a:pt x="1809475" y="837066"/>
                  </a:lnTo>
                  <a:lnTo>
                    <a:pt x="1787138" y="837066"/>
                  </a:lnTo>
                  <a:close/>
                  <a:moveTo>
                    <a:pt x="1839258" y="837066"/>
                  </a:moveTo>
                  <a:lnTo>
                    <a:pt x="1861595" y="837066"/>
                  </a:lnTo>
                  <a:lnTo>
                    <a:pt x="1861595" y="849766"/>
                  </a:lnTo>
                  <a:lnTo>
                    <a:pt x="1839258" y="849766"/>
                  </a:lnTo>
                  <a:close/>
                  <a:moveTo>
                    <a:pt x="1891378" y="849766"/>
                  </a:moveTo>
                  <a:lnTo>
                    <a:pt x="1913715" y="849766"/>
                  </a:lnTo>
                  <a:lnTo>
                    <a:pt x="1913715" y="862466"/>
                  </a:lnTo>
                  <a:lnTo>
                    <a:pt x="1891378" y="862466"/>
                  </a:lnTo>
                  <a:close/>
                  <a:moveTo>
                    <a:pt x="1943498" y="862466"/>
                  </a:moveTo>
                  <a:lnTo>
                    <a:pt x="1965835" y="862466"/>
                  </a:lnTo>
                  <a:lnTo>
                    <a:pt x="1965835" y="875166"/>
                  </a:lnTo>
                  <a:lnTo>
                    <a:pt x="1943498" y="875166"/>
                  </a:lnTo>
                  <a:close/>
                  <a:moveTo>
                    <a:pt x="1995618" y="875166"/>
                  </a:moveTo>
                  <a:lnTo>
                    <a:pt x="2017955" y="875166"/>
                  </a:lnTo>
                  <a:lnTo>
                    <a:pt x="2017955" y="887866"/>
                  </a:lnTo>
                  <a:lnTo>
                    <a:pt x="1995618" y="887866"/>
                  </a:lnTo>
                  <a:close/>
                  <a:moveTo>
                    <a:pt x="2047738" y="887866"/>
                  </a:moveTo>
                  <a:lnTo>
                    <a:pt x="2070075" y="887866"/>
                  </a:lnTo>
                  <a:lnTo>
                    <a:pt x="2070075" y="900566"/>
                  </a:lnTo>
                  <a:lnTo>
                    <a:pt x="2047738" y="900566"/>
                  </a:lnTo>
                  <a:close/>
                  <a:moveTo>
                    <a:pt x="2099858" y="900566"/>
                  </a:moveTo>
                  <a:lnTo>
                    <a:pt x="2122195" y="900566"/>
                  </a:lnTo>
                  <a:lnTo>
                    <a:pt x="2122195" y="913266"/>
                  </a:lnTo>
                  <a:lnTo>
                    <a:pt x="2099858" y="913266"/>
                  </a:lnTo>
                  <a:close/>
                  <a:moveTo>
                    <a:pt x="2120036" y="871483"/>
                  </a:moveTo>
                  <a:lnTo>
                    <a:pt x="2120036" y="833383"/>
                  </a:lnTo>
                  <a:lnTo>
                    <a:pt x="2127481" y="833383"/>
                  </a:lnTo>
                  <a:lnTo>
                    <a:pt x="2127481" y="871483"/>
                  </a:lnTo>
                  <a:close/>
                  <a:moveTo>
                    <a:pt x="2127481" y="782583"/>
                  </a:moveTo>
                  <a:lnTo>
                    <a:pt x="2127481" y="744483"/>
                  </a:lnTo>
                  <a:lnTo>
                    <a:pt x="2134927" y="744483"/>
                  </a:lnTo>
                  <a:lnTo>
                    <a:pt x="2134927" y="782583"/>
                  </a:lnTo>
                  <a:close/>
                  <a:moveTo>
                    <a:pt x="2134927" y="693683"/>
                  </a:moveTo>
                  <a:lnTo>
                    <a:pt x="2134927" y="655583"/>
                  </a:lnTo>
                  <a:lnTo>
                    <a:pt x="2142373" y="655583"/>
                  </a:lnTo>
                  <a:lnTo>
                    <a:pt x="2142373" y="693683"/>
                  </a:lnTo>
                  <a:close/>
                  <a:moveTo>
                    <a:pt x="2142373" y="604783"/>
                  </a:moveTo>
                  <a:lnTo>
                    <a:pt x="2142373" y="566683"/>
                  </a:lnTo>
                  <a:lnTo>
                    <a:pt x="2149818" y="566683"/>
                  </a:lnTo>
                  <a:lnTo>
                    <a:pt x="2149818" y="604783"/>
                  </a:lnTo>
                  <a:close/>
                  <a:moveTo>
                    <a:pt x="2149818" y="542069"/>
                  </a:moveTo>
                  <a:lnTo>
                    <a:pt x="2149818" y="528268"/>
                  </a:lnTo>
                  <a:lnTo>
                    <a:pt x="2157264" y="528268"/>
                  </a:lnTo>
                  <a:lnTo>
                    <a:pt x="2157264" y="542069"/>
                  </a:lnTo>
                  <a:close/>
                  <a:moveTo>
                    <a:pt x="2157264" y="509866"/>
                  </a:moveTo>
                  <a:lnTo>
                    <a:pt x="2157264" y="496065"/>
                  </a:lnTo>
                  <a:lnTo>
                    <a:pt x="2164710" y="496065"/>
                  </a:lnTo>
                  <a:lnTo>
                    <a:pt x="2164710" y="509866"/>
                  </a:lnTo>
                  <a:close/>
                  <a:moveTo>
                    <a:pt x="2164710" y="477663"/>
                  </a:moveTo>
                  <a:lnTo>
                    <a:pt x="2164710" y="463862"/>
                  </a:lnTo>
                  <a:lnTo>
                    <a:pt x="2172156" y="463862"/>
                  </a:lnTo>
                  <a:lnTo>
                    <a:pt x="2172156" y="477663"/>
                  </a:lnTo>
                  <a:close/>
                  <a:moveTo>
                    <a:pt x="2172156" y="445460"/>
                  </a:moveTo>
                  <a:lnTo>
                    <a:pt x="2172156" y="431659"/>
                  </a:lnTo>
                  <a:lnTo>
                    <a:pt x="2179601" y="431659"/>
                  </a:lnTo>
                  <a:lnTo>
                    <a:pt x="2179601" y="445460"/>
                  </a:lnTo>
                  <a:close/>
                  <a:moveTo>
                    <a:pt x="2179601" y="413257"/>
                  </a:moveTo>
                  <a:lnTo>
                    <a:pt x="2179601" y="399456"/>
                  </a:lnTo>
                  <a:lnTo>
                    <a:pt x="2187212" y="399456"/>
                  </a:lnTo>
                  <a:lnTo>
                    <a:pt x="2187212" y="413257"/>
                  </a:lnTo>
                  <a:close/>
                  <a:moveTo>
                    <a:pt x="2187212" y="381054"/>
                  </a:moveTo>
                  <a:lnTo>
                    <a:pt x="2187212" y="367253"/>
                  </a:lnTo>
                  <a:lnTo>
                    <a:pt x="2199912" y="367253"/>
                  </a:lnTo>
                  <a:lnTo>
                    <a:pt x="2199912" y="381054"/>
                  </a:lnTo>
                  <a:close/>
                  <a:moveTo>
                    <a:pt x="2199912" y="348851"/>
                  </a:moveTo>
                  <a:lnTo>
                    <a:pt x="2199912" y="335050"/>
                  </a:lnTo>
                  <a:lnTo>
                    <a:pt x="2212612" y="335050"/>
                  </a:lnTo>
                  <a:lnTo>
                    <a:pt x="2212612" y="348851"/>
                  </a:lnTo>
                  <a:close/>
                  <a:moveTo>
                    <a:pt x="2212612" y="316648"/>
                  </a:moveTo>
                  <a:lnTo>
                    <a:pt x="2212612" y="302846"/>
                  </a:lnTo>
                  <a:lnTo>
                    <a:pt x="2225312" y="302846"/>
                  </a:lnTo>
                  <a:lnTo>
                    <a:pt x="2225312" y="316648"/>
                  </a:lnTo>
                  <a:close/>
                  <a:moveTo>
                    <a:pt x="2225312" y="284445"/>
                  </a:moveTo>
                  <a:lnTo>
                    <a:pt x="2225312" y="270643"/>
                  </a:lnTo>
                  <a:lnTo>
                    <a:pt x="2238012" y="270643"/>
                  </a:lnTo>
                  <a:lnTo>
                    <a:pt x="2238012" y="284445"/>
                  </a:lnTo>
                  <a:close/>
                  <a:moveTo>
                    <a:pt x="2238012" y="252242"/>
                  </a:moveTo>
                  <a:lnTo>
                    <a:pt x="2238012" y="238440"/>
                  </a:lnTo>
                  <a:lnTo>
                    <a:pt x="2250712" y="238440"/>
                  </a:lnTo>
                  <a:lnTo>
                    <a:pt x="2250712" y="252242"/>
                  </a:lnTo>
                  <a:close/>
                  <a:moveTo>
                    <a:pt x="2250712" y="220039"/>
                  </a:moveTo>
                  <a:lnTo>
                    <a:pt x="2250712" y="206237"/>
                  </a:lnTo>
                  <a:lnTo>
                    <a:pt x="2263412" y="206237"/>
                  </a:lnTo>
                  <a:lnTo>
                    <a:pt x="2263412" y="220039"/>
                  </a:lnTo>
                  <a:close/>
                  <a:moveTo>
                    <a:pt x="2236616" y="202143"/>
                  </a:moveTo>
                  <a:lnTo>
                    <a:pt x="2198516" y="202143"/>
                  </a:lnTo>
                  <a:lnTo>
                    <a:pt x="2198516" y="197543"/>
                  </a:lnTo>
                  <a:lnTo>
                    <a:pt x="2236616" y="197543"/>
                  </a:lnTo>
                  <a:close/>
                  <a:moveTo>
                    <a:pt x="2163891" y="197543"/>
                  </a:moveTo>
                  <a:lnTo>
                    <a:pt x="2141554" y="197543"/>
                  </a:lnTo>
                  <a:lnTo>
                    <a:pt x="2141554" y="192942"/>
                  </a:lnTo>
                  <a:lnTo>
                    <a:pt x="2163891" y="192942"/>
                  </a:lnTo>
                  <a:close/>
                  <a:moveTo>
                    <a:pt x="2111771" y="192942"/>
                  </a:moveTo>
                  <a:lnTo>
                    <a:pt x="2089434" y="192942"/>
                  </a:lnTo>
                  <a:lnTo>
                    <a:pt x="2089434" y="188342"/>
                  </a:lnTo>
                  <a:lnTo>
                    <a:pt x="2111771" y="188342"/>
                  </a:lnTo>
                  <a:close/>
                  <a:moveTo>
                    <a:pt x="2059651" y="188342"/>
                  </a:moveTo>
                  <a:lnTo>
                    <a:pt x="2037314" y="188342"/>
                  </a:lnTo>
                  <a:lnTo>
                    <a:pt x="2037314" y="183741"/>
                  </a:lnTo>
                  <a:lnTo>
                    <a:pt x="2059651" y="183741"/>
                  </a:lnTo>
                  <a:close/>
                  <a:moveTo>
                    <a:pt x="2007531" y="183741"/>
                  </a:moveTo>
                  <a:lnTo>
                    <a:pt x="1985194" y="183741"/>
                  </a:lnTo>
                  <a:lnTo>
                    <a:pt x="1985194" y="179141"/>
                  </a:lnTo>
                  <a:lnTo>
                    <a:pt x="2007531" y="179141"/>
                  </a:lnTo>
                  <a:close/>
                  <a:moveTo>
                    <a:pt x="1955411" y="179141"/>
                  </a:moveTo>
                  <a:lnTo>
                    <a:pt x="1933074" y="179141"/>
                  </a:lnTo>
                  <a:lnTo>
                    <a:pt x="1933074" y="174540"/>
                  </a:lnTo>
                  <a:lnTo>
                    <a:pt x="1955411" y="174540"/>
                  </a:lnTo>
                  <a:close/>
                  <a:moveTo>
                    <a:pt x="1903291" y="174540"/>
                  </a:moveTo>
                  <a:lnTo>
                    <a:pt x="1880954" y="174540"/>
                  </a:lnTo>
                  <a:lnTo>
                    <a:pt x="1880954" y="169940"/>
                  </a:lnTo>
                  <a:lnTo>
                    <a:pt x="1903291" y="169940"/>
                  </a:lnTo>
                  <a:close/>
                  <a:moveTo>
                    <a:pt x="1851171" y="169940"/>
                  </a:moveTo>
                  <a:lnTo>
                    <a:pt x="1828834" y="169940"/>
                  </a:lnTo>
                  <a:lnTo>
                    <a:pt x="1828834" y="165340"/>
                  </a:lnTo>
                  <a:lnTo>
                    <a:pt x="1851171" y="165340"/>
                  </a:lnTo>
                  <a:close/>
                  <a:moveTo>
                    <a:pt x="1799051" y="165340"/>
                  </a:moveTo>
                  <a:lnTo>
                    <a:pt x="1776714" y="165340"/>
                  </a:lnTo>
                  <a:lnTo>
                    <a:pt x="1776714" y="160739"/>
                  </a:lnTo>
                  <a:lnTo>
                    <a:pt x="1799051" y="160739"/>
                  </a:lnTo>
                  <a:close/>
                  <a:moveTo>
                    <a:pt x="1746931" y="160739"/>
                  </a:moveTo>
                  <a:lnTo>
                    <a:pt x="1724594" y="160739"/>
                  </a:lnTo>
                  <a:lnTo>
                    <a:pt x="1724594" y="156139"/>
                  </a:lnTo>
                  <a:lnTo>
                    <a:pt x="1746931" y="156139"/>
                  </a:lnTo>
                  <a:close/>
                  <a:moveTo>
                    <a:pt x="1694811" y="156139"/>
                  </a:moveTo>
                  <a:lnTo>
                    <a:pt x="1672474" y="156139"/>
                  </a:lnTo>
                  <a:lnTo>
                    <a:pt x="1672474" y="151538"/>
                  </a:lnTo>
                  <a:lnTo>
                    <a:pt x="1694811" y="151538"/>
                  </a:lnTo>
                  <a:close/>
                  <a:moveTo>
                    <a:pt x="1642691" y="151538"/>
                  </a:moveTo>
                  <a:lnTo>
                    <a:pt x="1620354" y="151538"/>
                  </a:lnTo>
                  <a:lnTo>
                    <a:pt x="1620354" y="146938"/>
                  </a:lnTo>
                  <a:lnTo>
                    <a:pt x="1642691" y="146938"/>
                  </a:lnTo>
                  <a:close/>
                  <a:moveTo>
                    <a:pt x="1590571" y="146938"/>
                  </a:moveTo>
                  <a:lnTo>
                    <a:pt x="1568234" y="146938"/>
                  </a:lnTo>
                  <a:lnTo>
                    <a:pt x="1568234" y="142337"/>
                  </a:lnTo>
                  <a:lnTo>
                    <a:pt x="1590571" y="142337"/>
                  </a:lnTo>
                  <a:close/>
                  <a:moveTo>
                    <a:pt x="1538451" y="142337"/>
                  </a:moveTo>
                  <a:lnTo>
                    <a:pt x="1516114" y="142337"/>
                  </a:lnTo>
                  <a:lnTo>
                    <a:pt x="1516114" y="137737"/>
                  </a:lnTo>
                  <a:lnTo>
                    <a:pt x="1538451" y="137737"/>
                  </a:lnTo>
                  <a:close/>
                  <a:moveTo>
                    <a:pt x="1486331" y="137737"/>
                  </a:moveTo>
                  <a:lnTo>
                    <a:pt x="1463994" y="137737"/>
                  </a:lnTo>
                  <a:lnTo>
                    <a:pt x="1463994" y="133137"/>
                  </a:lnTo>
                  <a:lnTo>
                    <a:pt x="1486331" y="133137"/>
                  </a:lnTo>
                  <a:close/>
                  <a:moveTo>
                    <a:pt x="1434211" y="133137"/>
                  </a:moveTo>
                  <a:lnTo>
                    <a:pt x="1411874" y="133137"/>
                  </a:lnTo>
                  <a:lnTo>
                    <a:pt x="1411874" y="128536"/>
                  </a:lnTo>
                  <a:lnTo>
                    <a:pt x="1434211" y="128536"/>
                  </a:lnTo>
                  <a:close/>
                  <a:moveTo>
                    <a:pt x="1382091" y="128536"/>
                  </a:moveTo>
                  <a:lnTo>
                    <a:pt x="1359754" y="128536"/>
                  </a:lnTo>
                  <a:lnTo>
                    <a:pt x="1359754" y="123936"/>
                  </a:lnTo>
                  <a:lnTo>
                    <a:pt x="1382091" y="123936"/>
                  </a:lnTo>
                  <a:close/>
                  <a:moveTo>
                    <a:pt x="1329971" y="123936"/>
                  </a:moveTo>
                  <a:lnTo>
                    <a:pt x="1307634" y="123936"/>
                  </a:lnTo>
                  <a:lnTo>
                    <a:pt x="1307634" y="119335"/>
                  </a:lnTo>
                  <a:lnTo>
                    <a:pt x="1329971" y="119335"/>
                  </a:lnTo>
                  <a:close/>
                  <a:moveTo>
                    <a:pt x="1277851" y="119335"/>
                  </a:moveTo>
                  <a:lnTo>
                    <a:pt x="1255514" y="119335"/>
                  </a:lnTo>
                  <a:lnTo>
                    <a:pt x="1255514" y="114735"/>
                  </a:lnTo>
                  <a:lnTo>
                    <a:pt x="1277851" y="114735"/>
                  </a:lnTo>
                  <a:close/>
                  <a:moveTo>
                    <a:pt x="1225731" y="114735"/>
                  </a:moveTo>
                  <a:lnTo>
                    <a:pt x="1203394" y="114735"/>
                  </a:lnTo>
                  <a:lnTo>
                    <a:pt x="1203394" y="110134"/>
                  </a:lnTo>
                  <a:lnTo>
                    <a:pt x="1225731" y="110134"/>
                  </a:lnTo>
                  <a:close/>
                  <a:moveTo>
                    <a:pt x="1173611" y="110134"/>
                  </a:moveTo>
                  <a:lnTo>
                    <a:pt x="1151274" y="110134"/>
                  </a:lnTo>
                  <a:lnTo>
                    <a:pt x="1151274" y="105534"/>
                  </a:lnTo>
                  <a:lnTo>
                    <a:pt x="1173611" y="105534"/>
                  </a:lnTo>
                  <a:close/>
                  <a:moveTo>
                    <a:pt x="1121491" y="105534"/>
                  </a:moveTo>
                  <a:lnTo>
                    <a:pt x="1099154" y="105534"/>
                  </a:lnTo>
                  <a:lnTo>
                    <a:pt x="1099154" y="100933"/>
                  </a:lnTo>
                  <a:lnTo>
                    <a:pt x="1121491" y="100933"/>
                  </a:lnTo>
                  <a:close/>
                  <a:moveTo>
                    <a:pt x="1069371" y="100933"/>
                  </a:moveTo>
                  <a:lnTo>
                    <a:pt x="1047034" y="100933"/>
                  </a:lnTo>
                  <a:lnTo>
                    <a:pt x="1047034" y="96333"/>
                  </a:lnTo>
                  <a:lnTo>
                    <a:pt x="1069371" y="96333"/>
                  </a:lnTo>
                  <a:close/>
                  <a:moveTo>
                    <a:pt x="1017251" y="96333"/>
                  </a:moveTo>
                  <a:lnTo>
                    <a:pt x="994914" y="96333"/>
                  </a:lnTo>
                  <a:lnTo>
                    <a:pt x="994914" y="91733"/>
                  </a:lnTo>
                  <a:lnTo>
                    <a:pt x="1017251" y="91733"/>
                  </a:lnTo>
                  <a:close/>
                  <a:moveTo>
                    <a:pt x="965131" y="91733"/>
                  </a:moveTo>
                  <a:lnTo>
                    <a:pt x="942794" y="91733"/>
                  </a:lnTo>
                  <a:lnTo>
                    <a:pt x="942794" y="87132"/>
                  </a:lnTo>
                  <a:lnTo>
                    <a:pt x="965131" y="87132"/>
                  </a:lnTo>
                  <a:close/>
                  <a:moveTo>
                    <a:pt x="913011" y="87132"/>
                  </a:moveTo>
                  <a:lnTo>
                    <a:pt x="890674" y="87132"/>
                  </a:lnTo>
                  <a:lnTo>
                    <a:pt x="890674" y="82532"/>
                  </a:lnTo>
                  <a:lnTo>
                    <a:pt x="913011" y="82532"/>
                  </a:lnTo>
                  <a:close/>
                  <a:moveTo>
                    <a:pt x="860891" y="82532"/>
                  </a:moveTo>
                  <a:lnTo>
                    <a:pt x="838554" y="82532"/>
                  </a:lnTo>
                  <a:lnTo>
                    <a:pt x="838554" y="77931"/>
                  </a:lnTo>
                  <a:lnTo>
                    <a:pt x="860891" y="77931"/>
                  </a:lnTo>
                  <a:close/>
                  <a:moveTo>
                    <a:pt x="808771" y="77931"/>
                  </a:moveTo>
                  <a:lnTo>
                    <a:pt x="786434" y="77931"/>
                  </a:lnTo>
                  <a:lnTo>
                    <a:pt x="786434" y="73331"/>
                  </a:lnTo>
                  <a:lnTo>
                    <a:pt x="808771" y="73331"/>
                  </a:lnTo>
                  <a:close/>
                  <a:moveTo>
                    <a:pt x="756651" y="73331"/>
                  </a:moveTo>
                  <a:lnTo>
                    <a:pt x="734314" y="73331"/>
                  </a:lnTo>
                  <a:lnTo>
                    <a:pt x="734314" y="68730"/>
                  </a:lnTo>
                  <a:lnTo>
                    <a:pt x="756651" y="68730"/>
                  </a:lnTo>
                  <a:close/>
                  <a:moveTo>
                    <a:pt x="704531" y="68730"/>
                  </a:moveTo>
                  <a:lnTo>
                    <a:pt x="682194" y="68730"/>
                  </a:lnTo>
                  <a:lnTo>
                    <a:pt x="682194" y="64130"/>
                  </a:lnTo>
                  <a:lnTo>
                    <a:pt x="704531" y="64130"/>
                  </a:lnTo>
                  <a:close/>
                  <a:moveTo>
                    <a:pt x="652411" y="64130"/>
                  </a:moveTo>
                  <a:lnTo>
                    <a:pt x="630074" y="64130"/>
                  </a:lnTo>
                  <a:lnTo>
                    <a:pt x="630074" y="59530"/>
                  </a:lnTo>
                  <a:lnTo>
                    <a:pt x="652411" y="59530"/>
                  </a:lnTo>
                  <a:close/>
                  <a:moveTo>
                    <a:pt x="600291" y="59530"/>
                  </a:moveTo>
                  <a:lnTo>
                    <a:pt x="577954" y="59530"/>
                  </a:lnTo>
                  <a:lnTo>
                    <a:pt x="577954" y="54929"/>
                  </a:lnTo>
                  <a:lnTo>
                    <a:pt x="600291" y="54929"/>
                  </a:lnTo>
                  <a:close/>
                  <a:moveTo>
                    <a:pt x="548171" y="54929"/>
                  </a:moveTo>
                  <a:lnTo>
                    <a:pt x="525834" y="54929"/>
                  </a:lnTo>
                  <a:lnTo>
                    <a:pt x="525834" y="50329"/>
                  </a:lnTo>
                  <a:lnTo>
                    <a:pt x="548171" y="50329"/>
                  </a:lnTo>
                  <a:close/>
                  <a:moveTo>
                    <a:pt x="496051" y="50329"/>
                  </a:moveTo>
                  <a:lnTo>
                    <a:pt x="473714" y="50329"/>
                  </a:lnTo>
                  <a:lnTo>
                    <a:pt x="473714" y="45728"/>
                  </a:lnTo>
                  <a:lnTo>
                    <a:pt x="496051" y="45728"/>
                  </a:lnTo>
                  <a:close/>
                  <a:moveTo>
                    <a:pt x="443931" y="45728"/>
                  </a:moveTo>
                  <a:lnTo>
                    <a:pt x="421594" y="45728"/>
                  </a:lnTo>
                  <a:lnTo>
                    <a:pt x="421594" y="41128"/>
                  </a:lnTo>
                  <a:lnTo>
                    <a:pt x="443931" y="41128"/>
                  </a:lnTo>
                  <a:close/>
                  <a:moveTo>
                    <a:pt x="391811" y="41128"/>
                  </a:moveTo>
                  <a:lnTo>
                    <a:pt x="369474" y="41128"/>
                  </a:lnTo>
                  <a:lnTo>
                    <a:pt x="369474" y="36527"/>
                  </a:lnTo>
                  <a:lnTo>
                    <a:pt x="391811" y="36527"/>
                  </a:lnTo>
                  <a:close/>
                  <a:moveTo>
                    <a:pt x="347732" y="34227"/>
                  </a:moveTo>
                  <a:lnTo>
                    <a:pt x="347732" y="48029"/>
                  </a:lnTo>
                  <a:lnTo>
                    <a:pt x="340287" y="48029"/>
                  </a:lnTo>
                  <a:lnTo>
                    <a:pt x="340287" y="34227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641" y="1407309"/>
            <a:ext cx="15534038" cy="2757292"/>
          </a:xfrm>
          <a:custGeom>
            <a:avLst/>
            <a:gdLst/>
            <a:ahLst/>
            <a:cxnLst/>
            <a:rect r="r" b="b" t="t" l="l"/>
            <a:pathLst>
              <a:path h="2757292" w="15534038">
                <a:moveTo>
                  <a:pt x="0" y="0"/>
                </a:moveTo>
                <a:lnTo>
                  <a:pt x="15534037" y="0"/>
                </a:lnTo>
                <a:lnTo>
                  <a:pt x="15534037" y="2757292"/>
                </a:lnTo>
                <a:lnTo>
                  <a:pt x="0" y="2757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641" y="5112235"/>
            <a:ext cx="11301259" cy="3079593"/>
          </a:xfrm>
          <a:custGeom>
            <a:avLst/>
            <a:gdLst/>
            <a:ahLst/>
            <a:cxnLst/>
            <a:rect r="r" b="b" t="t" l="l"/>
            <a:pathLst>
              <a:path h="3079593" w="11301259">
                <a:moveTo>
                  <a:pt x="0" y="0"/>
                </a:moveTo>
                <a:lnTo>
                  <a:pt x="11301259" y="0"/>
                </a:lnTo>
                <a:lnTo>
                  <a:pt x="11301259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82853" y="1772755"/>
            <a:ext cx="1097457" cy="453245"/>
            <a:chOff x="0" y="0"/>
            <a:chExt cx="1463276" cy="604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720" y="2496"/>
              <a:ext cx="1457843" cy="599320"/>
            </a:xfrm>
            <a:custGeom>
              <a:avLst/>
              <a:gdLst/>
              <a:ahLst/>
              <a:cxnLst/>
              <a:rect r="r" b="b" t="t" l="l"/>
              <a:pathLst>
                <a:path h="599320" w="1457843">
                  <a:moveTo>
                    <a:pt x="0" y="0"/>
                  </a:moveTo>
                  <a:lnTo>
                    <a:pt x="1457844" y="0"/>
                  </a:lnTo>
                  <a:lnTo>
                    <a:pt x="1457844" y="599320"/>
                  </a:lnTo>
                  <a:lnTo>
                    <a:pt x="0" y="599320"/>
                  </a:lnTo>
                  <a:close/>
                  <a:moveTo>
                    <a:pt x="37919" y="34643"/>
                  </a:moveTo>
                  <a:lnTo>
                    <a:pt x="37919" y="564677"/>
                  </a:lnTo>
                  <a:lnTo>
                    <a:pt x="1419925" y="564677"/>
                  </a:lnTo>
                  <a:lnTo>
                    <a:pt x="1419925" y="34643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84150" y="0"/>
              <a:ext cx="1724026" cy="960651"/>
            </a:xfrm>
            <a:custGeom>
              <a:avLst/>
              <a:gdLst/>
              <a:ahLst/>
              <a:cxnLst/>
              <a:rect r="r" b="b" t="t" l="l"/>
              <a:pathLst>
                <a:path h="960651" w="1724026">
                  <a:moveTo>
                    <a:pt x="224952" y="0"/>
                  </a:moveTo>
                  <a:lnTo>
                    <a:pt x="241273" y="0"/>
                  </a:lnTo>
                  <a:lnTo>
                    <a:pt x="241273" y="4992"/>
                  </a:lnTo>
                  <a:lnTo>
                    <a:pt x="224952" y="4992"/>
                  </a:lnTo>
                  <a:close/>
                  <a:moveTo>
                    <a:pt x="263035" y="4992"/>
                  </a:moveTo>
                  <a:lnTo>
                    <a:pt x="279356" y="4992"/>
                  </a:lnTo>
                  <a:lnTo>
                    <a:pt x="263035" y="4992"/>
                  </a:lnTo>
                  <a:close/>
                  <a:moveTo>
                    <a:pt x="301117" y="4992"/>
                  </a:moveTo>
                  <a:lnTo>
                    <a:pt x="317438" y="4992"/>
                  </a:lnTo>
                  <a:lnTo>
                    <a:pt x="301117" y="4992"/>
                  </a:lnTo>
                  <a:close/>
                  <a:moveTo>
                    <a:pt x="339199" y="4992"/>
                  </a:moveTo>
                  <a:lnTo>
                    <a:pt x="355520" y="4992"/>
                  </a:lnTo>
                  <a:lnTo>
                    <a:pt x="339199" y="4992"/>
                  </a:lnTo>
                  <a:close/>
                  <a:moveTo>
                    <a:pt x="377281" y="4992"/>
                  </a:moveTo>
                  <a:lnTo>
                    <a:pt x="393602" y="4992"/>
                  </a:lnTo>
                  <a:lnTo>
                    <a:pt x="377281" y="4992"/>
                  </a:lnTo>
                  <a:close/>
                  <a:moveTo>
                    <a:pt x="415364" y="4992"/>
                  </a:moveTo>
                  <a:lnTo>
                    <a:pt x="431685" y="4992"/>
                  </a:lnTo>
                  <a:lnTo>
                    <a:pt x="415364" y="4992"/>
                  </a:lnTo>
                  <a:close/>
                  <a:moveTo>
                    <a:pt x="453446" y="4992"/>
                  </a:moveTo>
                  <a:lnTo>
                    <a:pt x="469767" y="4992"/>
                  </a:lnTo>
                  <a:lnTo>
                    <a:pt x="453446" y="4992"/>
                  </a:lnTo>
                  <a:close/>
                  <a:moveTo>
                    <a:pt x="491528" y="4992"/>
                  </a:moveTo>
                  <a:lnTo>
                    <a:pt x="507849" y="4992"/>
                  </a:lnTo>
                  <a:lnTo>
                    <a:pt x="491528" y="4992"/>
                  </a:lnTo>
                  <a:close/>
                  <a:moveTo>
                    <a:pt x="529611" y="4992"/>
                  </a:moveTo>
                  <a:lnTo>
                    <a:pt x="545932" y="4992"/>
                  </a:lnTo>
                  <a:lnTo>
                    <a:pt x="529611" y="4992"/>
                  </a:lnTo>
                  <a:close/>
                  <a:moveTo>
                    <a:pt x="567693" y="4992"/>
                  </a:moveTo>
                  <a:lnTo>
                    <a:pt x="584014" y="4992"/>
                  </a:lnTo>
                  <a:lnTo>
                    <a:pt x="567693" y="4992"/>
                  </a:lnTo>
                  <a:close/>
                  <a:moveTo>
                    <a:pt x="605775" y="4992"/>
                  </a:moveTo>
                  <a:lnTo>
                    <a:pt x="622096" y="4992"/>
                  </a:lnTo>
                  <a:lnTo>
                    <a:pt x="605775" y="4992"/>
                  </a:lnTo>
                  <a:close/>
                  <a:moveTo>
                    <a:pt x="643857" y="4992"/>
                  </a:moveTo>
                  <a:lnTo>
                    <a:pt x="660178" y="4992"/>
                  </a:lnTo>
                  <a:lnTo>
                    <a:pt x="643857" y="4992"/>
                  </a:lnTo>
                  <a:close/>
                  <a:moveTo>
                    <a:pt x="681940" y="4992"/>
                  </a:moveTo>
                  <a:lnTo>
                    <a:pt x="698261" y="4992"/>
                  </a:lnTo>
                  <a:lnTo>
                    <a:pt x="681940" y="4992"/>
                  </a:lnTo>
                  <a:close/>
                  <a:moveTo>
                    <a:pt x="720022" y="4992"/>
                  </a:moveTo>
                  <a:lnTo>
                    <a:pt x="736343" y="4992"/>
                  </a:lnTo>
                  <a:lnTo>
                    <a:pt x="720022" y="4992"/>
                  </a:lnTo>
                  <a:close/>
                  <a:moveTo>
                    <a:pt x="758104" y="4992"/>
                  </a:moveTo>
                  <a:lnTo>
                    <a:pt x="774425" y="4992"/>
                  </a:lnTo>
                  <a:lnTo>
                    <a:pt x="758104" y="4992"/>
                  </a:lnTo>
                  <a:close/>
                  <a:moveTo>
                    <a:pt x="796186" y="4992"/>
                  </a:moveTo>
                  <a:lnTo>
                    <a:pt x="812507" y="4992"/>
                  </a:lnTo>
                  <a:lnTo>
                    <a:pt x="796186" y="4992"/>
                  </a:lnTo>
                  <a:close/>
                  <a:moveTo>
                    <a:pt x="834269" y="4992"/>
                  </a:moveTo>
                  <a:lnTo>
                    <a:pt x="850590" y="4992"/>
                  </a:lnTo>
                  <a:lnTo>
                    <a:pt x="834269" y="4992"/>
                  </a:lnTo>
                  <a:close/>
                  <a:moveTo>
                    <a:pt x="872351" y="4992"/>
                  </a:moveTo>
                  <a:lnTo>
                    <a:pt x="888672" y="4992"/>
                  </a:lnTo>
                  <a:lnTo>
                    <a:pt x="872351" y="4992"/>
                  </a:lnTo>
                  <a:close/>
                  <a:moveTo>
                    <a:pt x="910433" y="4992"/>
                  </a:moveTo>
                  <a:lnTo>
                    <a:pt x="926754" y="4992"/>
                  </a:lnTo>
                  <a:lnTo>
                    <a:pt x="910433" y="4992"/>
                  </a:lnTo>
                  <a:close/>
                  <a:moveTo>
                    <a:pt x="948515" y="4992"/>
                  </a:moveTo>
                  <a:lnTo>
                    <a:pt x="964836" y="4992"/>
                  </a:lnTo>
                  <a:lnTo>
                    <a:pt x="948515" y="4992"/>
                  </a:lnTo>
                  <a:close/>
                  <a:moveTo>
                    <a:pt x="986598" y="4992"/>
                  </a:moveTo>
                  <a:lnTo>
                    <a:pt x="1002919" y="4992"/>
                  </a:lnTo>
                  <a:lnTo>
                    <a:pt x="986598" y="4992"/>
                  </a:lnTo>
                  <a:close/>
                  <a:moveTo>
                    <a:pt x="1024680" y="4992"/>
                  </a:moveTo>
                  <a:lnTo>
                    <a:pt x="1041001" y="4992"/>
                  </a:lnTo>
                  <a:lnTo>
                    <a:pt x="1024680" y="4992"/>
                  </a:lnTo>
                  <a:close/>
                  <a:moveTo>
                    <a:pt x="1062762" y="4992"/>
                  </a:moveTo>
                  <a:lnTo>
                    <a:pt x="1079083" y="4992"/>
                  </a:lnTo>
                  <a:lnTo>
                    <a:pt x="1062762" y="4992"/>
                  </a:lnTo>
                  <a:close/>
                  <a:moveTo>
                    <a:pt x="1100845" y="4992"/>
                  </a:moveTo>
                  <a:lnTo>
                    <a:pt x="1117166" y="4992"/>
                  </a:lnTo>
                  <a:lnTo>
                    <a:pt x="1100845" y="4992"/>
                  </a:lnTo>
                  <a:close/>
                  <a:moveTo>
                    <a:pt x="1138927" y="4992"/>
                  </a:moveTo>
                  <a:lnTo>
                    <a:pt x="1155248" y="4992"/>
                  </a:lnTo>
                  <a:lnTo>
                    <a:pt x="1138927" y="4992"/>
                  </a:lnTo>
                  <a:close/>
                  <a:moveTo>
                    <a:pt x="1177009" y="4992"/>
                  </a:moveTo>
                  <a:lnTo>
                    <a:pt x="1193330" y="4992"/>
                  </a:lnTo>
                  <a:lnTo>
                    <a:pt x="1177009" y="4992"/>
                  </a:lnTo>
                  <a:close/>
                  <a:moveTo>
                    <a:pt x="1215091" y="4992"/>
                  </a:moveTo>
                  <a:lnTo>
                    <a:pt x="1231412" y="4992"/>
                  </a:lnTo>
                  <a:lnTo>
                    <a:pt x="1215091" y="4992"/>
                  </a:lnTo>
                  <a:close/>
                  <a:moveTo>
                    <a:pt x="1253174" y="4992"/>
                  </a:moveTo>
                  <a:lnTo>
                    <a:pt x="1269495" y="4992"/>
                  </a:lnTo>
                  <a:lnTo>
                    <a:pt x="1253174" y="4992"/>
                  </a:lnTo>
                  <a:close/>
                  <a:moveTo>
                    <a:pt x="1291256" y="4992"/>
                  </a:moveTo>
                  <a:lnTo>
                    <a:pt x="1307577" y="4992"/>
                  </a:lnTo>
                  <a:lnTo>
                    <a:pt x="1291256" y="4992"/>
                  </a:lnTo>
                  <a:close/>
                  <a:moveTo>
                    <a:pt x="1329338" y="4992"/>
                  </a:moveTo>
                  <a:lnTo>
                    <a:pt x="1345659" y="4992"/>
                  </a:lnTo>
                  <a:lnTo>
                    <a:pt x="1329338" y="4992"/>
                  </a:lnTo>
                  <a:close/>
                  <a:moveTo>
                    <a:pt x="1367420" y="4992"/>
                  </a:moveTo>
                  <a:lnTo>
                    <a:pt x="1383741" y="4992"/>
                  </a:lnTo>
                  <a:lnTo>
                    <a:pt x="1367420" y="4992"/>
                  </a:lnTo>
                  <a:close/>
                  <a:moveTo>
                    <a:pt x="1405503" y="4992"/>
                  </a:moveTo>
                  <a:lnTo>
                    <a:pt x="1421824" y="4992"/>
                  </a:lnTo>
                  <a:lnTo>
                    <a:pt x="1405503" y="4992"/>
                  </a:lnTo>
                  <a:close/>
                  <a:moveTo>
                    <a:pt x="1443585" y="4992"/>
                  </a:moveTo>
                  <a:lnTo>
                    <a:pt x="1459906" y="4992"/>
                  </a:lnTo>
                  <a:lnTo>
                    <a:pt x="1443585" y="4992"/>
                  </a:lnTo>
                  <a:close/>
                  <a:moveTo>
                    <a:pt x="1481667" y="4992"/>
                  </a:moveTo>
                  <a:lnTo>
                    <a:pt x="1497988" y="4992"/>
                  </a:lnTo>
                  <a:lnTo>
                    <a:pt x="1481667" y="4992"/>
                  </a:lnTo>
                  <a:close/>
                  <a:moveTo>
                    <a:pt x="1519749" y="4992"/>
                  </a:moveTo>
                  <a:lnTo>
                    <a:pt x="1536070" y="4992"/>
                  </a:lnTo>
                  <a:lnTo>
                    <a:pt x="1519749" y="4992"/>
                  </a:lnTo>
                  <a:close/>
                  <a:moveTo>
                    <a:pt x="1557832" y="4992"/>
                  </a:moveTo>
                  <a:lnTo>
                    <a:pt x="1574153" y="4992"/>
                  </a:lnTo>
                  <a:lnTo>
                    <a:pt x="1557832" y="4992"/>
                  </a:lnTo>
                  <a:close/>
                  <a:moveTo>
                    <a:pt x="1595914" y="4992"/>
                  </a:moveTo>
                  <a:lnTo>
                    <a:pt x="1612235" y="4992"/>
                  </a:lnTo>
                  <a:lnTo>
                    <a:pt x="1595914" y="4992"/>
                  </a:lnTo>
                  <a:close/>
                  <a:moveTo>
                    <a:pt x="1633996" y="4992"/>
                  </a:moveTo>
                  <a:lnTo>
                    <a:pt x="1644714" y="4992"/>
                  </a:lnTo>
                  <a:cubicBezTo>
                    <a:pt x="1646237" y="4992"/>
                    <a:pt x="1647445" y="6090"/>
                    <a:pt x="1647445" y="7488"/>
                  </a:cubicBezTo>
                  <a:lnTo>
                    <a:pt x="1647445" y="7638"/>
                  </a:lnTo>
                  <a:lnTo>
                    <a:pt x="1641994" y="7638"/>
                  </a:lnTo>
                  <a:lnTo>
                    <a:pt x="1641994" y="2496"/>
                  </a:lnTo>
                  <a:lnTo>
                    <a:pt x="1644714" y="2496"/>
                  </a:lnTo>
                  <a:lnTo>
                    <a:pt x="1644714" y="4992"/>
                  </a:lnTo>
                  <a:lnTo>
                    <a:pt x="1633996" y="4992"/>
                  </a:lnTo>
                  <a:close/>
                  <a:moveTo>
                    <a:pt x="1647445" y="32597"/>
                  </a:moveTo>
                  <a:lnTo>
                    <a:pt x="1647445" y="47572"/>
                  </a:lnTo>
                  <a:lnTo>
                    <a:pt x="1641994" y="47572"/>
                  </a:lnTo>
                  <a:lnTo>
                    <a:pt x="1641994" y="32597"/>
                  </a:lnTo>
                  <a:close/>
                  <a:moveTo>
                    <a:pt x="1641994" y="67540"/>
                  </a:moveTo>
                  <a:lnTo>
                    <a:pt x="1641994" y="82515"/>
                  </a:lnTo>
                  <a:lnTo>
                    <a:pt x="1636553" y="82515"/>
                  </a:lnTo>
                  <a:lnTo>
                    <a:pt x="1636553" y="67540"/>
                  </a:lnTo>
                  <a:close/>
                  <a:moveTo>
                    <a:pt x="1636553" y="102483"/>
                  </a:moveTo>
                  <a:lnTo>
                    <a:pt x="1636553" y="117458"/>
                  </a:lnTo>
                  <a:lnTo>
                    <a:pt x="1631113" y="117458"/>
                  </a:lnTo>
                  <a:lnTo>
                    <a:pt x="1631113" y="102483"/>
                  </a:lnTo>
                  <a:close/>
                  <a:moveTo>
                    <a:pt x="1631113" y="137425"/>
                  </a:moveTo>
                  <a:lnTo>
                    <a:pt x="1631113" y="152401"/>
                  </a:lnTo>
                  <a:lnTo>
                    <a:pt x="1625673" y="152401"/>
                  </a:lnTo>
                  <a:lnTo>
                    <a:pt x="1625673" y="137425"/>
                  </a:lnTo>
                  <a:close/>
                  <a:moveTo>
                    <a:pt x="1625673" y="172368"/>
                  </a:moveTo>
                  <a:lnTo>
                    <a:pt x="1625673" y="187344"/>
                  </a:lnTo>
                  <a:lnTo>
                    <a:pt x="1620232" y="187344"/>
                  </a:lnTo>
                  <a:lnTo>
                    <a:pt x="1620232" y="172368"/>
                  </a:lnTo>
                  <a:close/>
                  <a:moveTo>
                    <a:pt x="1620232" y="207311"/>
                  </a:moveTo>
                  <a:lnTo>
                    <a:pt x="1620232" y="222287"/>
                  </a:lnTo>
                  <a:lnTo>
                    <a:pt x="1614792" y="222287"/>
                  </a:lnTo>
                  <a:lnTo>
                    <a:pt x="1614792" y="207311"/>
                  </a:lnTo>
                  <a:close/>
                  <a:moveTo>
                    <a:pt x="1614792" y="242254"/>
                  </a:moveTo>
                  <a:lnTo>
                    <a:pt x="1614792" y="257230"/>
                  </a:lnTo>
                  <a:lnTo>
                    <a:pt x="1609352" y="257230"/>
                  </a:lnTo>
                  <a:lnTo>
                    <a:pt x="1609352" y="242254"/>
                  </a:lnTo>
                  <a:close/>
                  <a:moveTo>
                    <a:pt x="1609352" y="277197"/>
                  </a:moveTo>
                  <a:lnTo>
                    <a:pt x="1609352" y="292172"/>
                  </a:lnTo>
                  <a:lnTo>
                    <a:pt x="1603911" y="292172"/>
                  </a:lnTo>
                  <a:lnTo>
                    <a:pt x="1603911" y="277197"/>
                  </a:lnTo>
                  <a:close/>
                  <a:moveTo>
                    <a:pt x="1603911" y="312140"/>
                  </a:moveTo>
                  <a:lnTo>
                    <a:pt x="1603911" y="327115"/>
                  </a:lnTo>
                  <a:lnTo>
                    <a:pt x="1598471" y="327115"/>
                  </a:lnTo>
                  <a:lnTo>
                    <a:pt x="1598471" y="312140"/>
                  </a:lnTo>
                  <a:close/>
                  <a:moveTo>
                    <a:pt x="1598471" y="347083"/>
                  </a:moveTo>
                  <a:lnTo>
                    <a:pt x="1598471" y="362058"/>
                  </a:lnTo>
                  <a:lnTo>
                    <a:pt x="1593031" y="362058"/>
                  </a:lnTo>
                  <a:lnTo>
                    <a:pt x="1593031" y="347083"/>
                  </a:lnTo>
                  <a:close/>
                  <a:moveTo>
                    <a:pt x="1593031" y="382026"/>
                  </a:moveTo>
                  <a:lnTo>
                    <a:pt x="1593031" y="397001"/>
                  </a:lnTo>
                  <a:lnTo>
                    <a:pt x="1587590" y="397001"/>
                  </a:lnTo>
                  <a:lnTo>
                    <a:pt x="1587590" y="382026"/>
                  </a:lnTo>
                  <a:close/>
                  <a:moveTo>
                    <a:pt x="1587590" y="416969"/>
                  </a:moveTo>
                  <a:lnTo>
                    <a:pt x="1587590" y="431944"/>
                  </a:lnTo>
                  <a:lnTo>
                    <a:pt x="1582150" y="431944"/>
                  </a:lnTo>
                  <a:lnTo>
                    <a:pt x="1582150" y="416969"/>
                  </a:lnTo>
                  <a:close/>
                  <a:moveTo>
                    <a:pt x="1582150" y="451911"/>
                  </a:moveTo>
                  <a:lnTo>
                    <a:pt x="1582150" y="466887"/>
                  </a:lnTo>
                  <a:lnTo>
                    <a:pt x="1576710" y="466887"/>
                  </a:lnTo>
                  <a:lnTo>
                    <a:pt x="1576710" y="451911"/>
                  </a:lnTo>
                  <a:close/>
                  <a:moveTo>
                    <a:pt x="1576710" y="486854"/>
                  </a:moveTo>
                  <a:lnTo>
                    <a:pt x="1576710" y="501830"/>
                  </a:lnTo>
                  <a:lnTo>
                    <a:pt x="1571269" y="501830"/>
                  </a:lnTo>
                  <a:lnTo>
                    <a:pt x="1571269" y="486854"/>
                  </a:lnTo>
                  <a:close/>
                  <a:moveTo>
                    <a:pt x="1571269" y="521797"/>
                  </a:moveTo>
                  <a:lnTo>
                    <a:pt x="1571269" y="536773"/>
                  </a:lnTo>
                  <a:lnTo>
                    <a:pt x="1565829" y="536773"/>
                  </a:lnTo>
                  <a:lnTo>
                    <a:pt x="1565829" y="521797"/>
                  </a:lnTo>
                  <a:close/>
                  <a:moveTo>
                    <a:pt x="1565829" y="556740"/>
                  </a:moveTo>
                  <a:lnTo>
                    <a:pt x="1565829" y="571716"/>
                  </a:lnTo>
                  <a:lnTo>
                    <a:pt x="1560389" y="571716"/>
                  </a:lnTo>
                  <a:lnTo>
                    <a:pt x="1560389" y="556740"/>
                  </a:lnTo>
                  <a:close/>
                  <a:moveTo>
                    <a:pt x="1560389" y="591683"/>
                  </a:moveTo>
                  <a:lnTo>
                    <a:pt x="1560389" y="610258"/>
                  </a:lnTo>
                  <a:lnTo>
                    <a:pt x="1554948" y="610258"/>
                  </a:lnTo>
                  <a:lnTo>
                    <a:pt x="1554948" y="591683"/>
                  </a:lnTo>
                  <a:close/>
                  <a:moveTo>
                    <a:pt x="1530630" y="616989"/>
                  </a:moveTo>
                  <a:lnTo>
                    <a:pt x="1514309" y="616989"/>
                  </a:lnTo>
                  <a:lnTo>
                    <a:pt x="1514309" y="604312"/>
                  </a:lnTo>
                  <a:lnTo>
                    <a:pt x="1530630" y="604312"/>
                  </a:lnTo>
                  <a:close/>
                  <a:moveTo>
                    <a:pt x="1492548" y="604312"/>
                  </a:moveTo>
                  <a:lnTo>
                    <a:pt x="1476227" y="604312"/>
                  </a:lnTo>
                  <a:lnTo>
                    <a:pt x="1476227" y="599320"/>
                  </a:lnTo>
                  <a:lnTo>
                    <a:pt x="1492548" y="599320"/>
                  </a:lnTo>
                  <a:close/>
                  <a:moveTo>
                    <a:pt x="1454466" y="599320"/>
                  </a:moveTo>
                  <a:lnTo>
                    <a:pt x="1438145" y="599320"/>
                  </a:lnTo>
                  <a:lnTo>
                    <a:pt x="1438145" y="594329"/>
                  </a:lnTo>
                  <a:lnTo>
                    <a:pt x="1454466" y="594329"/>
                  </a:lnTo>
                  <a:close/>
                  <a:moveTo>
                    <a:pt x="1416383" y="594329"/>
                  </a:moveTo>
                  <a:lnTo>
                    <a:pt x="1400062" y="594329"/>
                  </a:lnTo>
                  <a:lnTo>
                    <a:pt x="1400062" y="589337"/>
                  </a:lnTo>
                  <a:lnTo>
                    <a:pt x="1416383" y="589337"/>
                  </a:lnTo>
                  <a:close/>
                  <a:moveTo>
                    <a:pt x="1378301" y="589337"/>
                  </a:moveTo>
                  <a:lnTo>
                    <a:pt x="1361980" y="589337"/>
                  </a:lnTo>
                  <a:lnTo>
                    <a:pt x="1361980" y="584345"/>
                  </a:lnTo>
                  <a:lnTo>
                    <a:pt x="1378301" y="584345"/>
                  </a:lnTo>
                  <a:close/>
                  <a:moveTo>
                    <a:pt x="1340219" y="584345"/>
                  </a:moveTo>
                  <a:lnTo>
                    <a:pt x="1323898" y="584345"/>
                  </a:lnTo>
                  <a:lnTo>
                    <a:pt x="1323898" y="579353"/>
                  </a:lnTo>
                  <a:lnTo>
                    <a:pt x="1340219" y="579353"/>
                  </a:lnTo>
                  <a:close/>
                  <a:moveTo>
                    <a:pt x="1302137" y="579353"/>
                  </a:moveTo>
                  <a:lnTo>
                    <a:pt x="1285816" y="579353"/>
                  </a:lnTo>
                  <a:lnTo>
                    <a:pt x="1285816" y="574361"/>
                  </a:lnTo>
                  <a:lnTo>
                    <a:pt x="1302137" y="574361"/>
                  </a:lnTo>
                  <a:close/>
                  <a:moveTo>
                    <a:pt x="1264054" y="574361"/>
                  </a:moveTo>
                  <a:lnTo>
                    <a:pt x="1247733" y="574361"/>
                  </a:lnTo>
                  <a:lnTo>
                    <a:pt x="1247733" y="569369"/>
                  </a:lnTo>
                  <a:lnTo>
                    <a:pt x="1264054" y="569369"/>
                  </a:lnTo>
                  <a:close/>
                  <a:moveTo>
                    <a:pt x="1225972" y="569369"/>
                  </a:moveTo>
                  <a:lnTo>
                    <a:pt x="1209651" y="569369"/>
                  </a:lnTo>
                  <a:lnTo>
                    <a:pt x="1209651" y="564378"/>
                  </a:lnTo>
                  <a:lnTo>
                    <a:pt x="1225972" y="564378"/>
                  </a:lnTo>
                  <a:close/>
                  <a:moveTo>
                    <a:pt x="1187890" y="564378"/>
                  </a:moveTo>
                  <a:lnTo>
                    <a:pt x="1171569" y="564378"/>
                  </a:lnTo>
                  <a:lnTo>
                    <a:pt x="1171569" y="559386"/>
                  </a:lnTo>
                  <a:lnTo>
                    <a:pt x="1187890" y="559386"/>
                  </a:lnTo>
                  <a:close/>
                  <a:moveTo>
                    <a:pt x="1149807" y="559386"/>
                  </a:moveTo>
                  <a:lnTo>
                    <a:pt x="1133486" y="559386"/>
                  </a:lnTo>
                  <a:lnTo>
                    <a:pt x="1133486" y="554394"/>
                  </a:lnTo>
                  <a:lnTo>
                    <a:pt x="1149807" y="554394"/>
                  </a:lnTo>
                  <a:close/>
                  <a:moveTo>
                    <a:pt x="1111725" y="554394"/>
                  </a:moveTo>
                  <a:lnTo>
                    <a:pt x="1095404" y="554394"/>
                  </a:lnTo>
                  <a:lnTo>
                    <a:pt x="1095404" y="549402"/>
                  </a:lnTo>
                  <a:lnTo>
                    <a:pt x="1111725" y="549402"/>
                  </a:lnTo>
                  <a:close/>
                  <a:moveTo>
                    <a:pt x="1073643" y="549402"/>
                  </a:moveTo>
                  <a:lnTo>
                    <a:pt x="1057322" y="549402"/>
                  </a:lnTo>
                  <a:lnTo>
                    <a:pt x="1057322" y="544410"/>
                  </a:lnTo>
                  <a:lnTo>
                    <a:pt x="1073643" y="544410"/>
                  </a:lnTo>
                  <a:close/>
                  <a:moveTo>
                    <a:pt x="1035561" y="544410"/>
                  </a:moveTo>
                  <a:lnTo>
                    <a:pt x="1019240" y="544410"/>
                  </a:lnTo>
                  <a:lnTo>
                    <a:pt x="1019240" y="539418"/>
                  </a:lnTo>
                  <a:lnTo>
                    <a:pt x="1035561" y="539418"/>
                  </a:lnTo>
                  <a:close/>
                  <a:moveTo>
                    <a:pt x="997478" y="539418"/>
                  </a:moveTo>
                  <a:lnTo>
                    <a:pt x="981157" y="539418"/>
                  </a:lnTo>
                  <a:lnTo>
                    <a:pt x="981157" y="534427"/>
                  </a:lnTo>
                  <a:lnTo>
                    <a:pt x="997478" y="534427"/>
                  </a:lnTo>
                  <a:close/>
                  <a:moveTo>
                    <a:pt x="959396" y="534427"/>
                  </a:moveTo>
                  <a:lnTo>
                    <a:pt x="943075" y="534427"/>
                  </a:lnTo>
                  <a:lnTo>
                    <a:pt x="943075" y="529435"/>
                  </a:lnTo>
                  <a:lnTo>
                    <a:pt x="959396" y="529435"/>
                  </a:lnTo>
                  <a:close/>
                  <a:moveTo>
                    <a:pt x="921314" y="529435"/>
                  </a:moveTo>
                  <a:lnTo>
                    <a:pt x="904993" y="529435"/>
                  </a:lnTo>
                  <a:lnTo>
                    <a:pt x="904993" y="524443"/>
                  </a:lnTo>
                  <a:lnTo>
                    <a:pt x="921314" y="524443"/>
                  </a:lnTo>
                  <a:close/>
                  <a:moveTo>
                    <a:pt x="883232" y="524443"/>
                  </a:moveTo>
                  <a:lnTo>
                    <a:pt x="866911" y="524443"/>
                  </a:lnTo>
                  <a:lnTo>
                    <a:pt x="866911" y="519451"/>
                  </a:lnTo>
                  <a:lnTo>
                    <a:pt x="883232" y="519451"/>
                  </a:lnTo>
                  <a:close/>
                  <a:moveTo>
                    <a:pt x="845149" y="519451"/>
                  </a:moveTo>
                  <a:lnTo>
                    <a:pt x="828828" y="519451"/>
                  </a:lnTo>
                  <a:lnTo>
                    <a:pt x="828828" y="514459"/>
                  </a:lnTo>
                  <a:lnTo>
                    <a:pt x="845149" y="514459"/>
                  </a:lnTo>
                  <a:close/>
                  <a:moveTo>
                    <a:pt x="807067" y="514459"/>
                  </a:moveTo>
                  <a:lnTo>
                    <a:pt x="790746" y="514459"/>
                  </a:lnTo>
                  <a:lnTo>
                    <a:pt x="790746" y="509467"/>
                  </a:lnTo>
                  <a:lnTo>
                    <a:pt x="807067" y="509467"/>
                  </a:lnTo>
                  <a:close/>
                  <a:moveTo>
                    <a:pt x="768985" y="509467"/>
                  </a:moveTo>
                  <a:lnTo>
                    <a:pt x="752664" y="509467"/>
                  </a:lnTo>
                  <a:lnTo>
                    <a:pt x="752664" y="504476"/>
                  </a:lnTo>
                  <a:lnTo>
                    <a:pt x="768985" y="504476"/>
                  </a:lnTo>
                  <a:close/>
                  <a:moveTo>
                    <a:pt x="730903" y="504476"/>
                  </a:moveTo>
                  <a:lnTo>
                    <a:pt x="714582" y="504476"/>
                  </a:lnTo>
                  <a:lnTo>
                    <a:pt x="714582" y="499484"/>
                  </a:lnTo>
                  <a:lnTo>
                    <a:pt x="730903" y="499484"/>
                  </a:lnTo>
                  <a:close/>
                  <a:moveTo>
                    <a:pt x="692820" y="499484"/>
                  </a:moveTo>
                  <a:lnTo>
                    <a:pt x="676499" y="499484"/>
                  </a:lnTo>
                  <a:lnTo>
                    <a:pt x="676499" y="494492"/>
                  </a:lnTo>
                  <a:lnTo>
                    <a:pt x="692820" y="494492"/>
                  </a:lnTo>
                  <a:close/>
                  <a:moveTo>
                    <a:pt x="654738" y="494492"/>
                  </a:moveTo>
                  <a:lnTo>
                    <a:pt x="638417" y="494492"/>
                  </a:lnTo>
                  <a:lnTo>
                    <a:pt x="638417" y="489500"/>
                  </a:lnTo>
                  <a:lnTo>
                    <a:pt x="654738" y="489500"/>
                  </a:lnTo>
                  <a:close/>
                  <a:moveTo>
                    <a:pt x="616656" y="489500"/>
                  </a:moveTo>
                  <a:lnTo>
                    <a:pt x="600335" y="489500"/>
                  </a:lnTo>
                  <a:lnTo>
                    <a:pt x="600335" y="484508"/>
                  </a:lnTo>
                  <a:lnTo>
                    <a:pt x="616656" y="484508"/>
                  </a:lnTo>
                  <a:close/>
                  <a:moveTo>
                    <a:pt x="578573" y="484508"/>
                  </a:moveTo>
                  <a:lnTo>
                    <a:pt x="562253" y="484508"/>
                  </a:lnTo>
                  <a:lnTo>
                    <a:pt x="562253" y="479516"/>
                  </a:lnTo>
                  <a:lnTo>
                    <a:pt x="578573" y="479516"/>
                  </a:lnTo>
                  <a:close/>
                  <a:moveTo>
                    <a:pt x="540491" y="479516"/>
                  </a:moveTo>
                  <a:lnTo>
                    <a:pt x="524170" y="479516"/>
                  </a:lnTo>
                  <a:lnTo>
                    <a:pt x="524170" y="474524"/>
                  </a:lnTo>
                  <a:lnTo>
                    <a:pt x="540491" y="474524"/>
                  </a:lnTo>
                  <a:close/>
                  <a:moveTo>
                    <a:pt x="502409" y="474524"/>
                  </a:moveTo>
                  <a:lnTo>
                    <a:pt x="486088" y="474524"/>
                  </a:lnTo>
                  <a:lnTo>
                    <a:pt x="486088" y="469533"/>
                  </a:lnTo>
                  <a:lnTo>
                    <a:pt x="502409" y="469533"/>
                  </a:lnTo>
                  <a:close/>
                  <a:moveTo>
                    <a:pt x="464327" y="469533"/>
                  </a:moveTo>
                  <a:lnTo>
                    <a:pt x="448006" y="469533"/>
                  </a:lnTo>
                  <a:lnTo>
                    <a:pt x="448006" y="464541"/>
                  </a:lnTo>
                  <a:lnTo>
                    <a:pt x="464327" y="464541"/>
                  </a:lnTo>
                  <a:close/>
                  <a:moveTo>
                    <a:pt x="426244" y="464541"/>
                  </a:moveTo>
                  <a:lnTo>
                    <a:pt x="409923" y="464541"/>
                  </a:lnTo>
                  <a:lnTo>
                    <a:pt x="409923" y="459549"/>
                  </a:lnTo>
                  <a:lnTo>
                    <a:pt x="426244" y="459549"/>
                  </a:lnTo>
                  <a:close/>
                  <a:moveTo>
                    <a:pt x="388162" y="459549"/>
                  </a:moveTo>
                  <a:lnTo>
                    <a:pt x="371841" y="459549"/>
                  </a:lnTo>
                  <a:lnTo>
                    <a:pt x="371841" y="454557"/>
                  </a:lnTo>
                  <a:lnTo>
                    <a:pt x="388162" y="454557"/>
                  </a:lnTo>
                  <a:close/>
                  <a:moveTo>
                    <a:pt x="350080" y="454557"/>
                  </a:moveTo>
                  <a:lnTo>
                    <a:pt x="333759" y="454557"/>
                  </a:lnTo>
                  <a:lnTo>
                    <a:pt x="333759" y="449565"/>
                  </a:lnTo>
                  <a:lnTo>
                    <a:pt x="350080" y="449565"/>
                  </a:lnTo>
                  <a:close/>
                  <a:moveTo>
                    <a:pt x="311998" y="449565"/>
                  </a:moveTo>
                  <a:lnTo>
                    <a:pt x="295677" y="449565"/>
                  </a:lnTo>
                  <a:lnTo>
                    <a:pt x="295677" y="444573"/>
                  </a:lnTo>
                  <a:lnTo>
                    <a:pt x="311998" y="444573"/>
                  </a:lnTo>
                  <a:close/>
                  <a:moveTo>
                    <a:pt x="273915" y="444573"/>
                  </a:moveTo>
                  <a:lnTo>
                    <a:pt x="257594" y="444573"/>
                  </a:lnTo>
                  <a:lnTo>
                    <a:pt x="257594" y="439582"/>
                  </a:lnTo>
                  <a:lnTo>
                    <a:pt x="273915" y="439582"/>
                  </a:lnTo>
                  <a:close/>
                  <a:moveTo>
                    <a:pt x="235833" y="439582"/>
                  </a:moveTo>
                  <a:lnTo>
                    <a:pt x="219512" y="439582"/>
                  </a:lnTo>
                  <a:lnTo>
                    <a:pt x="219512" y="434590"/>
                  </a:lnTo>
                  <a:lnTo>
                    <a:pt x="235833" y="434590"/>
                  </a:lnTo>
                  <a:close/>
                  <a:moveTo>
                    <a:pt x="197751" y="434590"/>
                  </a:moveTo>
                  <a:lnTo>
                    <a:pt x="177800" y="434590"/>
                  </a:lnTo>
                  <a:lnTo>
                    <a:pt x="177800" y="429598"/>
                  </a:lnTo>
                  <a:lnTo>
                    <a:pt x="197751" y="429598"/>
                  </a:lnTo>
                  <a:close/>
                  <a:moveTo>
                    <a:pt x="127000" y="429598"/>
                  </a:moveTo>
                  <a:lnTo>
                    <a:pt x="88900" y="429598"/>
                  </a:lnTo>
                  <a:lnTo>
                    <a:pt x="88900" y="424606"/>
                  </a:lnTo>
                  <a:lnTo>
                    <a:pt x="127000" y="424606"/>
                  </a:lnTo>
                  <a:close/>
                  <a:moveTo>
                    <a:pt x="38100" y="424606"/>
                  </a:moveTo>
                  <a:lnTo>
                    <a:pt x="0" y="424606"/>
                  </a:lnTo>
                  <a:lnTo>
                    <a:pt x="0" y="419614"/>
                  </a:lnTo>
                  <a:lnTo>
                    <a:pt x="38100" y="419614"/>
                  </a:lnTo>
                  <a:close/>
                  <a:moveTo>
                    <a:pt x="184150" y="591833"/>
                  </a:moveTo>
                  <a:lnTo>
                    <a:pt x="184150" y="576857"/>
                  </a:lnTo>
                  <a:lnTo>
                    <a:pt x="189590" y="576857"/>
                  </a:lnTo>
                  <a:lnTo>
                    <a:pt x="189590" y="591833"/>
                  </a:lnTo>
                  <a:close/>
                  <a:moveTo>
                    <a:pt x="189590" y="556890"/>
                  </a:moveTo>
                  <a:lnTo>
                    <a:pt x="189590" y="541914"/>
                  </a:lnTo>
                  <a:lnTo>
                    <a:pt x="189590" y="556890"/>
                  </a:lnTo>
                  <a:close/>
                  <a:moveTo>
                    <a:pt x="189590" y="521947"/>
                  </a:moveTo>
                  <a:lnTo>
                    <a:pt x="189590" y="506971"/>
                  </a:lnTo>
                  <a:lnTo>
                    <a:pt x="189590" y="521947"/>
                  </a:lnTo>
                  <a:close/>
                  <a:moveTo>
                    <a:pt x="189590" y="487004"/>
                  </a:moveTo>
                  <a:lnTo>
                    <a:pt x="189590" y="472029"/>
                  </a:lnTo>
                  <a:lnTo>
                    <a:pt x="189590" y="487004"/>
                  </a:lnTo>
                  <a:close/>
                  <a:moveTo>
                    <a:pt x="189590" y="452061"/>
                  </a:moveTo>
                  <a:lnTo>
                    <a:pt x="189590" y="437086"/>
                  </a:lnTo>
                  <a:lnTo>
                    <a:pt x="189590" y="452061"/>
                  </a:lnTo>
                  <a:close/>
                  <a:moveTo>
                    <a:pt x="189590" y="417118"/>
                  </a:moveTo>
                  <a:lnTo>
                    <a:pt x="189590" y="402143"/>
                  </a:lnTo>
                  <a:lnTo>
                    <a:pt x="189590" y="417118"/>
                  </a:lnTo>
                  <a:close/>
                  <a:moveTo>
                    <a:pt x="189590" y="382175"/>
                  </a:moveTo>
                  <a:lnTo>
                    <a:pt x="189590" y="367200"/>
                  </a:lnTo>
                  <a:lnTo>
                    <a:pt x="189590" y="382175"/>
                  </a:lnTo>
                  <a:close/>
                  <a:moveTo>
                    <a:pt x="189590" y="347232"/>
                  </a:moveTo>
                  <a:lnTo>
                    <a:pt x="189590" y="332257"/>
                  </a:lnTo>
                  <a:lnTo>
                    <a:pt x="189590" y="347232"/>
                  </a:lnTo>
                  <a:close/>
                  <a:moveTo>
                    <a:pt x="189590" y="312290"/>
                  </a:moveTo>
                  <a:lnTo>
                    <a:pt x="189590" y="297314"/>
                  </a:lnTo>
                  <a:lnTo>
                    <a:pt x="189590" y="312290"/>
                  </a:lnTo>
                  <a:close/>
                  <a:moveTo>
                    <a:pt x="189590" y="277347"/>
                  </a:moveTo>
                  <a:lnTo>
                    <a:pt x="189590" y="262371"/>
                  </a:lnTo>
                  <a:lnTo>
                    <a:pt x="189590" y="277347"/>
                  </a:lnTo>
                  <a:close/>
                  <a:moveTo>
                    <a:pt x="189590" y="242404"/>
                  </a:moveTo>
                  <a:lnTo>
                    <a:pt x="189590" y="227428"/>
                  </a:lnTo>
                  <a:lnTo>
                    <a:pt x="189590" y="242404"/>
                  </a:lnTo>
                  <a:close/>
                  <a:moveTo>
                    <a:pt x="189590" y="207461"/>
                  </a:moveTo>
                  <a:lnTo>
                    <a:pt x="189590" y="192485"/>
                  </a:lnTo>
                  <a:lnTo>
                    <a:pt x="189590" y="207461"/>
                  </a:lnTo>
                  <a:close/>
                  <a:moveTo>
                    <a:pt x="189590" y="172518"/>
                  </a:moveTo>
                  <a:lnTo>
                    <a:pt x="189590" y="157543"/>
                  </a:lnTo>
                  <a:lnTo>
                    <a:pt x="189590" y="172518"/>
                  </a:lnTo>
                  <a:close/>
                  <a:moveTo>
                    <a:pt x="189590" y="137575"/>
                  </a:moveTo>
                  <a:lnTo>
                    <a:pt x="189590" y="122600"/>
                  </a:lnTo>
                  <a:lnTo>
                    <a:pt x="189590" y="137575"/>
                  </a:lnTo>
                  <a:close/>
                  <a:moveTo>
                    <a:pt x="189590" y="102632"/>
                  </a:moveTo>
                  <a:lnTo>
                    <a:pt x="189590" y="87657"/>
                  </a:lnTo>
                  <a:lnTo>
                    <a:pt x="189590" y="102632"/>
                  </a:lnTo>
                  <a:close/>
                  <a:moveTo>
                    <a:pt x="189590" y="67689"/>
                  </a:moveTo>
                  <a:lnTo>
                    <a:pt x="189590" y="52714"/>
                  </a:lnTo>
                  <a:lnTo>
                    <a:pt x="189590" y="67689"/>
                  </a:lnTo>
                  <a:close/>
                  <a:moveTo>
                    <a:pt x="189590" y="32746"/>
                  </a:moveTo>
                  <a:lnTo>
                    <a:pt x="189590" y="17771"/>
                  </a:lnTo>
                  <a:lnTo>
                    <a:pt x="189590" y="32746"/>
                  </a:lnTo>
                  <a:close/>
                  <a:moveTo>
                    <a:pt x="186870" y="0"/>
                  </a:moveTo>
                  <a:lnTo>
                    <a:pt x="203191" y="0"/>
                  </a:lnTo>
                  <a:lnTo>
                    <a:pt x="203191" y="4992"/>
                  </a:lnTo>
                  <a:lnTo>
                    <a:pt x="186870" y="4992"/>
                  </a:lnTo>
                  <a:close/>
                  <a:moveTo>
                    <a:pt x="227509" y="72082"/>
                  </a:moveTo>
                  <a:lnTo>
                    <a:pt x="227509" y="87058"/>
                  </a:lnTo>
                  <a:lnTo>
                    <a:pt x="222069" y="87058"/>
                  </a:lnTo>
                  <a:lnTo>
                    <a:pt x="222069" y="72082"/>
                  </a:lnTo>
                  <a:close/>
                  <a:moveTo>
                    <a:pt x="222069" y="107025"/>
                  </a:moveTo>
                  <a:lnTo>
                    <a:pt x="222069" y="122001"/>
                  </a:lnTo>
                  <a:lnTo>
                    <a:pt x="216629" y="122001"/>
                  </a:lnTo>
                  <a:lnTo>
                    <a:pt x="216629" y="107025"/>
                  </a:lnTo>
                  <a:close/>
                  <a:moveTo>
                    <a:pt x="216629" y="141968"/>
                  </a:moveTo>
                  <a:lnTo>
                    <a:pt x="216629" y="156943"/>
                  </a:lnTo>
                  <a:lnTo>
                    <a:pt x="211188" y="156943"/>
                  </a:lnTo>
                  <a:lnTo>
                    <a:pt x="211188" y="141968"/>
                  </a:lnTo>
                  <a:close/>
                  <a:moveTo>
                    <a:pt x="211188" y="176911"/>
                  </a:moveTo>
                  <a:lnTo>
                    <a:pt x="211188" y="191886"/>
                  </a:lnTo>
                  <a:lnTo>
                    <a:pt x="205748" y="191886"/>
                  </a:lnTo>
                  <a:lnTo>
                    <a:pt x="205748" y="176911"/>
                  </a:lnTo>
                  <a:close/>
                  <a:moveTo>
                    <a:pt x="205748" y="211854"/>
                  </a:moveTo>
                  <a:lnTo>
                    <a:pt x="205748" y="226829"/>
                  </a:lnTo>
                  <a:lnTo>
                    <a:pt x="200308" y="226829"/>
                  </a:lnTo>
                  <a:lnTo>
                    <a:pt x="200308" y="211854"/>
                  </a:lnTo>
                  <a:close/>
                  <a:moveTo>
                    <a:pt x="200308" y="246797"/>
                  </a:moveTo>
                  <a:lnTo>
                    <a:pt x="200308" y="261772"/>
                  </a:lnTo>
                  <a:lnTo>
                    <a:pt x="194867" y="261772"/>
                  </a:lnTo>
                  <a:lnTo>
                    <a:pt x="194867" y="246797"/>
                  </a:lnTo>
                  <a:close/>
                  <a:moveTo>
                    <a:pt x="194867" y="281740"/>
                  </a:moveTo>
                  <a:lnTo>
                    <a:pt x="194867" y="296715"/>
                  </a:lnTo>
                  <a:lnTo>
                    <a:pt x="189427" y="296715"/>
                  </a:lnTo>
                  <a:lnTo>
                    <a:pt x="189427" y="281740"/>
                  </a:lnTo>
                  <a:close/>
                  <a:moveTo>
                    <a:pt x="189427" y="316682"/>
                  </a:moveTo>
                  <a:lnTo>
                    <a:pt x="189427" y="331658"/>
                  </a:lnTo>
                  <a:lnTo>
                    <a:pt x="183769" y="331658"/>
                  </a:lnTo>
                  <a:lnTo>
                    <a:pt x="183769" y="316682"/>
                  </a:lnTo>
                  <a:close/>
                  <a:moveTo>
                    <a:pt x="183769" y="351625"/>
                  </a:moveTo>
                  <a:lnTo>
                    <a:pt x="183769" y="366601"/>
                  </a:lnTo>
                  <a:lnTo>
                    <a:pt x="171069" y="366601"/>
                  </a:lnTo>
                  <a:lnTo>
                    <a:pt x="171069" y="351625"/>
                  </a:lnTo>
                  <a:close/>
                  <a:moveTo>
                    <a:pt x="171069" y="386568"/>
                  </a:moveTo>
                  <a:lnTo>
                    <a:pt x="171069" y="401544"/>
                  </a:lnTo>
                  <a:lnTo>
                    <a:pt x="158369" y="401544"/>
                  </a:lnTo>
                  <a:lnTo>
                    <a:pt x="158369" y="386568"/>
                  </a:lnTo>
                  <a:close/>
                  <a:moveTo>
                    <a:pt x="158369" y="421511"/>
                  </a:moveTo>
                  <a:lnTo>
                    <a:pt x="158369" y="436487"/>
                  </a:lnTo>
                  <a:lnTo>
                    <a:pt x="145669" y="436487"/>
                  </a:lnTo>
                  <a:lnTo>
                    <a:pt x="145669" y="421511"/>
                  </a:lnTo>
                  <a:close/>
                  <a:moveTo>
                    <a:pt x="145669" y="456454"/>
                  </a:moveTo>
                  <a:lnTo>
                    <a:pt x="145669" y="471430"/>
                  </a:lnTo>
                  <a:lnTo>
                    <a:pt x="132969" y="471430"/>
                  </a:lnTo>
                  <a:lnTo>
                    <a:pt x="132969" y="456454"/>
                  </a:lnTo>
                  <a:close/>
                  <a:moveTo>
                    <a:pt x="132969" y="491397"/>
                  </a:moveTo>
                  <a:lnTo>
                    <a:pt x="132969" y="506372"/>
                  </a:lnTo>
                  <a:lnTo>
                    <a:pt x="120269" y="506372"/>
                  </a:lnTo>
                  <a:lnTo>
                    <a:pt x="120269" y="491397"/>
                  </a:lnTo>
                  <a:close/>
                  <a:moveTo>
                    <a:pt x="120269" y="526340"/>
                  </a:moveTo>
                  <a:lnTo>
                    <a:pt x="120269" y="541315"/>
                  </a:lnTo>
                  <a:lnTo>
                    <a:pt x="107569" y="541315"/>
                  </a:lnTo>
                  <a:lnTo>
                    <a:pt x="107569" y="526340"/>
                  </a:lnTo>
                  <a:close/>
                  <a:moveTo>
                    <a:pt x="107569" y="561283"/>
                  </a:moveTo>
                  <a:lnTo>
                    <a:pt x="107569" y="567173"/>
                  </a:lnTo>
                  <a:lnTo>
                    <a:pt x="101219" y="567173"/>
                  </a:lnTo>
                  <a:lnTo>
                    <a:pt x="101219" y="564677"/>
                  </a:lnTo>
                  <a:lnTo>
                    <a:pt x="234691" y="564677"/>
                  </a:lnTo>
                  <a:lnTo>
                    <a:pt x="234691" y="569669"/>
                  </a:lnTo>
                  <a:lnTo>
                    <a:pt x="224789" y="569669"/>
                  </a:lnTo>
                  <a:cubicBezTo>
                    <a:pt x="223266" y="569669"/>
                    <a:pt x="222069" y="568571"/>
                    <a:pt x="222069" y="567173"/>
                  </a:cubicBezTo>
                  <a:lnTo>
                    <a:pt x="222069" y="561283"/>
                  </a:lnTo>
                  <a:close/>
                  <a:moveTo>
                    <a:pt x="251012" y="564677"/>
                  </a:moveTo>
                  <a:lnTo>
                    <a:pt x="267333" y="564677"/>
                  </a:lnTo>
                  <a:lnTo>
                    <a:pt x="267333" y="569669"/>
                  </a:lnTo>
                  <a:lnTo>
                    <a:pt x="251012" y="569669"/>
                  </a:lnTo>
                  <a:close/>
                  <a:moveTo>
                    <a:pt x="289094" y="569669"/>
                  </a:moveTo>
                  <a:lnTo>
                    <a:pt x="305415" y="569669"/>
                  </a:lnTo>
                  <a:lnTo>
                    <a:pt x="305415" y="574661"/>
                  </a:lnTo>
                  <a:lnTo>
                    <a:pt x="289094" y="574661"/>
                  </a:lnTo>
                  <a:close/>
                  <a:moveTo>
                    <a:pt x="327176" y="574661"/>
                  </a:moveTo>
                  <a:lnTo>
                    <a:pt x="343497" y="574661"/>
                  </a:lnTo>
                  <a:lnTo>
                    <a:pt x="343497" y="579653"/>
                  </a:lnTo>
                  <a:lnTo>
                    <a:pt x="327176" y="579653"/>
                  </a:lnTo>
                  <a:close/>
                  <a:moveTo>
                    <a:pt x="365258" y="579653"/>
                  </a:moveTo>
                  <a:lnTo>
                    <a:pt x="381579" y="579653"/>
                  </a:lnTo>
                  <a:lnTo>
                    <a:pt x="381579" y="584644"/>
                  </a:lnTo>
                  <a:lnTo>
                    <a:pt x="365258" y="584644"/>
                  </a:lnTo>
                  <a:close/>
                  <a:moveTo>
                    <a:pt x="403341" y="584644"/>
                  </a:moveTo>
                  <a:lnTo>
                    <a:pt x="419662" y="584644"/>
                  </a:lnTo>
                  <a:lnTo>
                    <a:pt x="419662" y="589636"/>
                  </a:lnTo>
                  <a:lnTo>
                    <a:pt x="403341" y="589636"/>
                  </a:lnTo>
                  <a:close/>
                  <a:moveTo>
                    <a:pt x="441423" y="589636"/>
                  </a:moveTo>
                  <a:lnTo>
                    <a:pt x="457744" y="589636"/>
                  </a:lnTo>
                  <a:lnTo>
                    <a:pt x="457744" y="594628"/>
                  </a:lnTo>
                  <a:lnTo>
                    <a:pt x="441423" y="594628"/>
                  </a:lnTo>
                  <a:close/>
                  <a:moveTo>
                    <a:pt x="479505" y="594628"/>
                  </a:moveTo>
                  <a:lnTo>
                    <a:pt x="495826" y="594628"/>
                  </a:lnTo>
                  <a:lnTo>
                    <a:pt x="495826" y="599620"/>
                  </a:lnTo>
                  <a:lnTo>
                    <a:pt x="479505" y="599620"/>
                  </a:lnTo>
                  <a:close/>
                  <a:moveTo>
                    <a:pt x="517587" y="599620"/>
                  </a:moveTo>
                  <a:lnTo>
                    <a:pt x="533908" y="599620"/>
                  </a:lnTo>
                  <a:lnTo>
                    <a:pt x="533908" y="605051"/>
                  </a:lnTo>
                  <a:lnTo>
                    <a:pt x="517587" y="605051"/>
                  </a:lnTo>
                  <a:close/>
                  <a:moveTo>
                    <a:pt x="555670" y="605051"/>
                  </a:moveTo>
                  <a:lnTo>
                    <a:pt x="571991" y="605051"/>
                  </a:lnTo>
                  <a:lnTo>
                    <a:pt x="571991" y="617751"/>
                  </a:lnTo>
                  <a:lnTo>
                    <a:pt x="555670" y="617751"/>
                  </a:lnTo>
                  <a:close/>
                  <a:moveTo>
                    <a:pt x="593752" y="617751"/>
                  </a:moveTo>
                  <a:lnTo>
                    <a:pt x="610073" y="617751"/>
                  </a:lnTo>
                  <a:lnTo>
                    <a:pt x="610073" y="630451"/>
                  </a:lnTo>
                  <a:lnTo>
                    <a:pt x="593752" y="630451"/>
                  </a:lnTo>
                  <a:close/>
                  <a:moveTo>
                    <a:pt x="631834" y="630451"/>
                  </a:moveTo>
                  <a:lnTo>
                    <a:pt x="648155" y="630451"/>
                  </a:lnTo>
                  <a:lnTo>
                    <a:pt x="648155" y="643151"/>
                  </a:lnTo>
                  <a:lnTo>
                    <a:pt x="631834" y="643151"/>
                  </a:lnTo>
                  <a:close/>
                  <a:moveTo>
                    <a:pt x="669917" y="643151"/>
                  </a:moveTo>
                  <a:lnTo>
                    <a:pt x="686237" y="643151"/>
                  </a:lnTo>
                  <a:lnTo>
                    <a:pt x="686237" y="655851"/>
                  </a:lnTo>
                  <a:lnTo>
                    <a:pt x="669917" y="655851"/>
                  </a:lnTo>
                  <a:close/>
                  <a:moveTo>
                    <a:pt x="707999" y="655851"/>
                  </a:moveTo>
                  <a:lnTo>
                    <a:pt x="724320" y="655851"/>
                  </a:lnTo>
                  <a:lnTo>
                    <a:pt x="724320" y="668551"/>
                  </a:lnTo>
                  <a:lnTo>
                    <a:pt x="707999" y="668551"/>
                  </a:lnTo>
                  <a:close/>
                  <a:moveTo>
                    <a:pt x="746081" y="668551"/>
                  </a:moveTo>
                  <a:lnTo>
                    <a:pt x="762402" y="668551"/>
                  </a:lnTo>
                  <a:lnTo>
                    <a:pt x="762402" y="681251"/>
                  </a:lnTo>
                  <a:lnTo>
                    <a:pt x="746081" y="681251"/>
                  </a:lnTo>
                  <a:close/>
                  <a:moveTo>
                    <a:pt x="784163" y="681251"/>
                  </a:moveTo>
                  <a:lnTo>
                    <a:pt x="800484" y="681251"/>
                  </a:lnTo>
                  <a:lnTo>
                    <a:pt x="800484" y="693951"/>
                  </a:lnTo>
                  <a:lnTo>
                    <a:pt x="784163" y="693951"/>
                  </a:lnTo>
                  <a:close/>
                  <a:moveTo>
                    <a:pt x="822246" y="693951"/>
                  </a:moveTo>
                  <a:lnTo>
                    <a:pt x="838567" y="693951"/>
                  </a:lnTo>
                  <a:lnTo>
                    <a:pt x="838567" y="706651"/>
                  </a:lnTo>
                  <a:lnTo>
                    <a:pt x="822246" y="706651"/>
                  </a:lnTo>
                  <a:close/>
                  <a:moveTo>
                    <a:pt x="860328" y="706651"/>
                  </a:moveTo>
                  <a:lnTo>
                    <a:pt x="876649" y="706651"/>
                  </a:lnTo>
                  <a:lnTo>
                    <a:pt x="876649" y="719351"/>
                  </a:lnTo>
                  <a:lnTo>
                    <a:pt x="860328" y="719351"/>
                  </a:lnTo>
                  <a:close/>
                  <a:moveTo>
                    <a:pt x="898410" y="719351"/>
                  </a:moveTo>
                  <a:lnTo>
                    <a:pt x="914731" y="719351"/>
                  </a:lnTo>
                  <a:lnTo>
                    <a:pt x="914731" y="732051"/>
                  </a:lnTo>
                  <a:lnTo>
                    <a:pt x="898410" y="732051"/>
                  </a:lnTo>
                  <a:close/>
                  <a:moveTo>
                    <a:pt x="936492" y="732051"/>
                  </a:moveTo>
                  <a:lnTo>
                    <a:pt x="952813" y="732051"/>
                  </a:lnTo>
                  <a:lnTo>
                    <a:pt x="952813" y="744751"/>
                  </a:lnTo>
                  <a:lnTo>
                    <a:pt x="936492" y="744751"/>
                  </a:lnTo>
                  <a:close/>
                  <a:moveTo>
                    <a:pt x="974575" y="744751"/>
                  </a:moveTo>
                  <a:lnTo>
                    <a:pt x="990896" y="744751"/>
                  </a:lnTo>
                  <a:lnTo>
                    <a:pt x="990896" y="757451"/>
                  </a:lnTo>
                  <a:lnTo>
                    <a:pt x="974575" y="757451"/>
                  </a:lnTo>
                  <a:close/>
                  <a:moveTo>
                    <a:pt x="1012657" y="757451"/>
                  </a:moveTo>
                  <a:lnTo>
                    <a:pt x="1028978" y="757451"/>
                  </a:lnTo>
                  <a:lnTo>
                    <a:pt x="1028978" y="770151"/>
                  </a:lnTo>
                  <a:lnTo>
                    <a:pt x="1012657" y="770151"/>
                  </a:lnTo>
                  <a:close/>
                  <a:moveTo>
                    <a:pt x="1050739" y="770151"/>
                  </a:moveTo>
                  <a:lnTo>
                    <a:pt x="1067060" y="770151"/>
                  </a:lnTo>
                  <a:lnTo>
                    <a:pt x="1067060" y="782851"/>
                  </a:lnTo>
                  <a:lnTo>
                    <a:pt x="1050739" y="782851"/>
                  </a:lnTo>
                  <a:close/>
                  <a:moveTo>
                    <a:pt x="1088821" y="782851"/>
                  </a:moveTo>
                  <a:lnTo>
                    <a:pt x="1105142" y="782851"/>
                  </a:lnTo>
                  <a:lnTo>
                    <a:pt x="1105142" y="795551"/>
                  </a:lnTo>
                  <a:lnTo>
                    <a:pt x="1088821" y="795551"/>
                  </a:lnTo>
                  <a:close/>
                  <a:moveTo>
                    <a:pt x="1126904" y="795551"/>
                  </a:moveTo>
                  <a:lnTo>
                    <a:pt x="1143225" y="795551"/>
                  </a:lnTo>
                  <a:lnTo>
                    <a:pt x="1143225" y="808251"/>
                  </a:lnTo>
                  <a:lnTo>
                    <a:pt x="1126904" y="808251"/>
                  </a:lnTo>
                  <a:close/>
                  <a:moveTo>
                    <a:pt x="1164986" y="808251"/>
                  </a:moveTo>
                  <a:lnTo>
                    <a:pt x="1181307" y="808251"/>
                  </a:lnTo>
                  <a:lnTo>
                    <a:pt x="1181307" y="820951"/>
                  </a:lnTo>
                  <a:lnTo>
                    <a:pt x="1164986" y="820951"/>
                  </a:lnTo>
                  <a:close/>
                  <a:moveTo>
                    <a:pt x="1203068" y="820951"/>
                  </a:moveTo>
                  <a:lnTo>
                    <a:pt x="1219389" y="820951"/>
                  </a:lnTo>
                  <a:lnTo>
                    <a:pt x="1219389" y="833651"/>
                  </a:lnTo>
                  <a:lnTo>
                    <a:pt x="1203068" y="833651"/>
                  </a:lnTo>
                  <a:close/>
                  <a:moveTo>
                    <a:pt x="1241150" y="833651"/>
                  </a:moveTo>
                  <a:lnTo>
                    <a:pt x="1257471" y="833651"/>
                  </a:lnTo>
                  <a:lnTo>
                    <a:pt x="1257471" y="846351"/>
                  </a:lnTo>
                  <a:lnTo>
                    <a:pt x="1241150" y="846351"/>
                  </a:lnTo>
                  <a:close/>
                  <a:moveTo>
                    <a:pt x="1279233" y="846351"/>
                  </a:moveTo>
                  <a:lnTo>
                    <a:pt x="1295554" y="846351"/>
                  </a:lnTo>
                  <a:lnTo>
                    <a:pt x="1295554" y="859051"/>
                  </a:lnTo>
                  <a:lnTo>
                    <a:pt x="1279233" y="859051"/>
                  </a:lnTo>
                  <a:close/>
                  <a:moveTo>
                    <a:pt x="1317315" y="859051"/>
                  </a:moveTo>
                  <a:lnTo>
                    <a:pt x="1333636" y="859051"/>
                  </a:lnTo>
                  <a:lnTo>
                    <a:pt x="1333636" y="871751"/>
                  </a:lnTo>
                  <a:lnTo>
                    <a:pt x="1317315" y="871751"/>
                  </a:lnTo>
                  <a:close/>
                  <a:moveTo>
                    <a:pt x="1355397" y="871751"/>
                  </a:moveTo>
                  <a:lnTo>
                    <a:pt x="1371718" y="871751"/>
                  </a:lnTo>
                  <a:lnTo>
                    <a:pt x="1371718" y="884451"/>
                  </a:lnTo>
                  <a:lnTo>
                    <a:pt x="1355397" y="884451"/>
                  </a:lnTo>
                  <a:close/>
                  <a:moveTo>
                    <a:pt x="1393479" y="884451"/>
                  </a:moveTo>
                  <a:lnTo>
                    <a:pt x="1409800" y="884451"/>
                  </a:lnTo>
                  <a:lnTo>
                    <a:pt x="1409800" y="897151"/>
                  </a:lnTo>
                  <a:lnTo>
                    <a:pt x="1393479" y="897151"/>
                  </a:lnTo>
                  <a:close/>
                  <a:moveTo>
                    <a:pt x="1431562" y="897151"/>
                  </a:moveTo>
                  <a:lnTo>
                    <a:pt x="1447883" y="897151"/>
                  </a:lnTo>
                  <a:lnTo>
                    <a:pt x="1447883" y="909851"/>
                  </a:lnTo>
                  <a:lnTo>
                    <a:pt x="1431562" y="909851"/>
                  </a:lnTo>
                  <a:close/>
                  <a:moveTo>
                    <a:pt x="1469644" y="909851"/>
                  </a:moveTo>
                  <a:lnTo>
                    <a:pt x="1485965" y="909851"/>
                  </a:lnTo>
                  <a:lnTo>
                    <a:pt x="1485965" y="922551"/>
                  </a:lnTo>
                  <a:lnTo>
                    <a:pt x="1469644" y="922551"/>
                  </a:lnTo>
                  <a:close/>
                  <a:moveTo>
                    <a:pt x="1507726" y="922551"/>
                  </a:moveTo>
                  <a:lnTo>
                    <a:pt x="1524047" y="922551"/>
                  </a:lnTo>
                  <a:lnTo>
                    <a:pt x="1524047" y="935251"/>
                  </a:lnTo>
                  <a:lnTo>
                    <a:pt x="1507726" y="935251"/>
                  </a:lnTo>
                  <a:close/>
                  <a:moveTo>
                    <a:pt x="1545809" y="935251"/>
                  </a:moveTo>
                  <a:lnTo>
                    <a:pt x="1562130" y="935251"/>
                  </a:lnTo>
                  <a:lnTo>
                    <a:pt x="1562130" y="947951"/>
                  </a:lnTo>
                  <a:lnTo>
                    <a:pt x="1545809" y="947951"/>
                  </a:lnTo>
                  <a:close/>
                  <a:moveTo>
                    <a:pt x="1583891" y="947951"/>
                  </a:moveTo>
                  <a:lnTo>
                    <a:pt x="1600212" y="947951"/>
                  </a:lnTo>
                  <a:lnTo>
                    <a:pt x="1600212" y="960651"/>
                  </a:lnTo>
                  <a:lnTo>
                    <a:pt x="1583891" y="960651"/>
                  </a:lnTo>
                  <a:close/>
                  <a:moveTo>
                    <a:pt x="1598634" y="918868"/>
                  </a:moveTo>
                  <a:lnTo>
                    <a:pt x="1598634" y="880768"/>
                  </a:lnTo>
                  <a:lnTo>
                    <a:pt x="1604074" y="880768"/>
                  </a:lnTo>
                  <a:lnTo>
                    <a:pt x="1604074" y="918868"/>
                  </a:lnTo>
                  <a:close/>
                  <a:moveTo>
                    <a:pt x="1604074" y="829968"/>
                  </a:moveTo>
                  <a:lnTo>
                    <a:pt x="1604074" y="791868"/>
                  </a:lnTo>
                  <a:lnTo>
                    <a:pt x="1609515" y="791868"/>
                  </a:lnTo>
                  <a:lnTo>
                    <a:pt x="1609515" y="829968"/>
                  </a:lnTo>
                  <a:close/>
                  <a:moveTo>
                    <a:pt x="1609515" y="741068"/>
                  </a:moveTo>
                  <a:lnTo>
                    <a:pt x="1609515" y="702968"/>
                  </a:lnTo>
                  <a:lnTo>
                    <a:pt x="1614955" y="702968"/>
                  </a:lnTo>
                  <a:lnTo>
                    <a:pt x="1614955" y="741068"/>
                  </a:lnTo>
                  <a:close/>
                  <a:moveTo>
                    <a:pt x="1614955" y="652168"/>
                  </a:moveTo>
                  <a:lnTo>
                    <a:pt x="1614955" y="614068"/>
                  </a:lnTo>
                  <a:lnTo>
                    <a:pt x="1620395" y="614068"/>
                  </a:lnTo>
                  <a:lnTo>
                    <a:pt x="1620395" y="652168"/>
                  </a:lnTo>
                  <a:close/>
                  <a:moveTo>
                    <a:pt x="1620395" y="588189"/>
                  </a:moveTo>
                  <a:lnTo>
                    <a:pt x="1620395" y="573213"/>
                  </a:lnTo>
                  <a:lnTo>
                    <a:pt x="1625836" y="573213"/>
                  </a:lnTo>
                  <a:lnTo>
                    <a:pt x="1625836" y="588189"/>
                  </a:lnTo>
                  <a:close/>
                  <a:moveTo>
                    <a:pt x="1625836" y="553246"/>
                  </a:moveTo>
                  <a:lnTo>
                    <a:pt x="1625836" y="538270"/>
                  </a:lnTo>
                  <a:lnTo>
                    <a:pt x="1631276" y="538270"/>
                  </a:lnTo>
                  <a:lnTo>
                    <a:pt x="1631276" y="553246"/>
                  </a:lnTo>
                  <a:close/>
                  <a:moveTo>
                    <a:pt x="1631276" y="518303"/>
                  </a:moveTo>
                  <a:lnTo>
                    <a:pt x="1631276" y="503327"/>
                  </a:lnTo>
                  <a:lnTo>
                    <a:pt x="1636716" y="503327"/>
                  </a:lnTo>
                  <a:lnTo>
                    <a:pt x="1636716" y="518303"/>
                  </a:lnTo>
                  <a:close/>
                  <a:moveTo>
                    <a:pt x="1636716" y="483360"/>
                  </a:moveTo>
                  <a:lnTo>
                    <a:pt x="1636716" y="468384"/>
                  </a:lnTo>
                  <a:lnTo>
                    <a:pt x="1642157" y="468384"/>
                  </a:lnTo>
                  <a:lnTo>
                    <a:pt x="1642157" y="483360"/>
                  </a:lnTo>
                  <a:close/>
                  <a:moveTo>
                    <a:pt x="1642157" y="448417"/>
                  </a:moveTo>
                  <a:lnTo>
                    <a:pt x="1642157" y="433442"/>
                  </a:lnTo>
                  <a:lnTo>
                    <a:pt x="1647826" y="433442"/>
                  </a:lnTo>
                  <a:lnTo>
                    <a:pt x="1647826" y="448417"/>
                  </a:lnTo>
                  <a:close/>
                  <a:moveTo>
                    <a:pt x="1647826" y="413474"/>
                  </a:moveTo>
                  <a:lnTo>
                    <a:pt x="1647826" y="398499"/>
                  </a:lnTo>
                  <a:lnTo>
                    <a:pt x="1660526" y="398499"/>
                  </a:lnTo>
                  <a:lnTo>
                    <a:pt x="1660526" y="413474"/>
                  </a:lnTo>
                  <a:close/>
                  <a:moveTo>
                    <a:pt x="1660526" y="378531"/>
                  </a:moveTo>
                  <a:lnTo>
                    <a:pt x="1660526" y="363556"/>
                  </a:lnTo>
                  <a:lnTo>
                    <a:pt x="1673226" y="363556"/>
                  </a:lnTo>
                  <a:lnTo>
                    <a:pt x="1673226" y="378531"/>
                  </a:lnTo>
                  <a:close/>
                  <a:moveTo>
                    <a:pt x="1673226" y="343588"/>
                  </a:moveTo>
                  <a:lnTo>
                    <a:pt x="1673226" y="328613"/>
                  </a:lnTo>
                  <a:lnTo>
                    <a:pt x="1685926" y="328613"/>
                  </a:lnTo>
                  <a:lnTo>
                    <a:pt x="1685926" y="343588"/>
                  </a:lnTo>
                  <a:close/>
                  <a:moveTo>
                    <a:pt x="1685926" y="308646"/>
                  </a:moveTo>
                  <a:lnTo>
                    <a:pt x="1685926" y="293670"/>
                  </a:lnTo>
                  <a:lnTo>
                    <a:pt x="1698626" y="293670"/>
                  </a:lnTo>
                  <a:lnTo>
                    <a:pt x="1698626" y="308646"/>
                  </a:lnTo>
                  <a:close/>
                  <a:moveTo>
                    <a:pt x="1698626" y="273703"/>
                  </a:moveTo>
                  <a:lnTo>
                    <a:pt x="1698626" y="258727"/>
                  </a:lnTo>
                  <a:lnTo>
                    <a:pt x="1711326" y="258727"/>
                  </a:lnTo>
                  <a:lnTo>
                    <a:pt x="1711326" y="273703"/>
                  </a:lnTo>
                  <a:close/>
                  <a:moveTo>
                    <a:pt x="1711326" y="238760"/>
                  </a:moveTo>
                  <a:lnTo>
                    <a:pt x="1711326" y="223784"/>
                  </a:lnTo>
                  <a:lnTo>
                    <a:pt x="1724026" y="223784"/>
                  </a:lnTo>
                  <a:lnTo>
                    <a:pt x="1724026" y="238760"/>
                  </a:lnTo>
                  <a:close/>
                  <a:moveTo>
                    <a:pt x="1697229" y="219342"/>
                  </a:moveTo>
                  <a:lnTo>
                    <a:pt x="1659129" y="219342"/>
                  </a:lnTo>
                  <a:lnTo>
                    <a:pt x="1659129" y="214350"/>
                  </a:lnTo>
                  <a:lnTo>
                    <a:pt x="1697229" y="214350"/>
                  </a:lnTo>
                  <a:close/>
                  <a:moveTo>
                    <a:pt x="1630678" y="214350"/>
                  </a:moveTo>
                  <a:lnTo>
                    <a:pt x="1614357" y="214350"/>
                  </a:lnTo>
                  <a:lnTo>
                    <a:pt x="1614357" y="209358"/>
                  </a:lnTo>
                  <a:lnTo>
                    <a:pt x="1630678" y="209358"/>
                  </a:lnTo>
                  <a:close/>
                  <a:moveTo>
                    <a:pt x="1592596" y="209358"/>
                  </a:moveTo>
                  <a:lnTo>
                    <a:pt x="1576274" y="209358"/>
                  </a:lnTo>
                  <a:lnTo>
                    <a:pt x="1576274" y="204366"/>
                  </a:lnTo>
                  <a:lnTo>
                    <a:pt x="1592596" y="204366"/>
                  </a:lnTo>
                  <a:close/>
                  <a:moveTo>
                    <a:pt x="1554513" y="204366"/>
                  </a:moveTo>
                  <a:lnTo>
                    <a:pt x="1538192" y="204366"/>
                  </a:lnTo>
                  <a:lnTo>
                    <a:pt x="1538192" y="199374"/>
                  </a:lnTo>
                  <a:lnTo>
                    <a:pt x="1554513" y="199374"/>
                  </a:lnTo>
                  <a:close/>
                  <a:moveTo>
                    <a:pt x="1516431" y="199374"/>
                  </a:moveTo>
                  <a:lnTo>
                    <a:pt x="1500110" y="199374"/>
                  </a:lnTo>
                  <a:lnTo>
                    <a:pt x="1500110" y="194382"/>
                  </a:lnTo>
                  <a:lnTo>
                    <a:pt x="1516431" y="194382"/>
                  </a:lnTo>
                  <a:close/>
                  <a:moveTo>
                    <a:pt x="1478349" y="194382"/>
                  </a:moveTo>
                  <a:lnTo>
                    <a:pt x="1462028" y="194382"/>
                  </a:lnTo>
                  <a:lnTo>
                    <a:pt x="1462028" y="189390"/>
                  </a:lnTo>
                  <a:lnTo>
                    <a:pt x="1478349" y="189390"/>
                  </a:lnTo>
                  <a:close/>
                  <a:moveTo>
                    <a:pt x="1440266" y="189390"/>
                  </a:moveTo>
                  <a:lnTo>
                    <a:pt x="1423945" y="189390"/>
                  </a:lnTo>
                  <a:lnTo>
                    <a:pt x="1423945" y="184399"/>
                  </a:lnTo>
                  <a:lnTo>
                    <a:pt x="1440266" y="184399"/>
                  </a:lnTo>
                  <a:close/>
                  <a:moveTo>
                    <a:pt x="1402184" y="184399"/>
                  </a:moveTo>
                  <a:lnTo>
                    <a:pt x="1385863" y="184399"/>
                  </a:lnTo>
                  <a:lnTo>
                    <a:pt x="1385863" y="179407"/>
                  </a:lnTo>
                  <a:lnTo>
                    <a:pt x="1402184" y="179407"/>
                  </a:lnTo>
                  <a:close/>
                  <a:moveTo>
                    <a:pt x="1364102" y="179407"/>
                  </a:moveTo>
                  <a:lnTo>
                    <a:pt x="1347781" y="179407"/>
                  </a:lnTo>
                  <a:lnTo>
                    <a:pt x="1347781" y="174415"/>
                  </a:lnTo>
                  <a:lnTo>
                    <a:pt x="1364102" y="174415"/>
                  </a:lnTo>
                  <a:close/>
                  <a:moveTo>
                    <a:pt x="1326020" y="174415"/>
                  </a:moveTo>
                  <a:lnTo>
                    <a:pt x="1309699" y="174415"/>
                  </a:lnTo>
                  <a:lnTo>
                    <a:pt x="1309699" y="169423"/>
                  </a:lnTo>
                  <a:lnTo>
                    <a:pt x="1326020" y="169423"/>
                  </a:lnTo>
                  <a:close/>
                  <a:moveTo>
                    <a:pt x="1287937" y="169423"/>
                  </a:moveTo>
                  <a:lnTo>
                    <a:pt x="1271616" y="169423"/>
                  </a:lnTo>
                  <a:lnTo>
                    <a:pt x="1271616" y="164431"/>
                  </a:lnTo>
                  <a:lnTo>
                    <a:pt x="1287937" y="164431"/>
                  </a:lnTo>
                  <a:close/>
                  <a:moveTo>
                    <a:pt x="1249855" y="164431"/>
                  </a:moveTo>
                  <a:lnTo>
                    <a:pt x="1233534" y="164431"/>
                  </a:lnTo>
                  <a:lnTo>
                    <a:pt x="1233534" y="159439"/>
                  </a:lnTo>
                  <a:lnTo>
                    <a:pt x="1249855" y="159439"/>
                  </a:lnTo>
                  <a:close/>
                  <a:moveTo>
                    <a:pt x="1211773" y="159439"/>
                  </a:moveTo>
                  <a:lnTo>
                    <a:pt x="1195452" y="159439"/>
                  </a:lnTo>
                  <a:lnTo>
                    <a:pt x="1195452" y="154448"/>
                  </a:lnTo>
                  <a:lnTo>
                    <a:pt x="1211773" y="154448"/>
                  </a:lnTo>
                  <a:close/>
                  <a:moveTo>
                    <a:pt x="1173690" y="154448"/>
                  </a:moveTo>
                  <a:lnTo>
                    <a:pt x="1157369" y="154448"/>
                  </a:lnTo>
                  <a:lnTo>
                    <a:pt x="1157369" y="149456"/>
                  </a:lnTo>
                  <a:lnTo>
                    <a:pt x="1173690" y="149456"/>
                  </a:lnTo>
                  <a:close/>
                  <a:moveTo>
                    <a:pt x="1135608" y="149456"/>
                  </a:moveTo>
                  <a:lnTo>
                    <a:pt x="1119287" y="149456"/>
                  </a:lnTo>
                  <a:lnTo>
                    <a:pt x="1119287" y="144464"/>
                  </a:lnTo>
                  <a:lnTo>
                    <a:pt x="1135608" y="144464"/>
                  </a:lnTo>
                  <a:close/>
                  <a:moveTo>
                    <a:pt x="1097526" y="144464"/>
                  </a:moveTo>
                  <a:lnTo>
                    <a:pt x="1081205" y="144464"/>
                  </a:lnTo>
                  <a:lnTo>
                    <a:pt x="1081205" y="139472"/>
                  </a:lnTo>
                  <a:lnTo>
                    <a:pt x="1097526" y="139472"/>
                  </a:lnTo>
                  <a:close/>
                  <a:moveTo>
                    <a:pt x="1059444" y="139472"/>
                  </a:moveTo>
                  <a:lnTo>
                    <a:pt x="1043123" y="139472"/>
                  </a:lnTo>
                  <a:lnTo>
                    <a:pt x="1043123" y="134480"/>
                  </a:lnTo>
                  <a:lnTo>
                    <a:pt x="1059444" y="134480"/>
                  </a:lnTo>
                  <a:close/>
                  <a:moveTo>
                    <a:pt x="1021361" y="134480"/>
                  </a:moveTo>
                  <a:lnTo>
                    <a:pt x="1005040" y="134480"/>
                  </a:lnTo>
                  <a:lnTo>
                    <a:pt x="1005040" y="129488"/>
                  </a:lnTo>
                  <a:lnTo>
                    <a:pt x="1021361" y="129488"/>
                  </a:lnTo>
                  <a:close/>
                  <a:moveTo>
                    <a:pt x="983279" y="129488"/>
                  </a:moveTo>
                  <a:lnTo>
                    <a:pt x="966958" y="129488"/>
                  </a:lnTo>
                  <a:lnTo>
                    <a:pt x="966958" y="124497"/>
                  </a:lnTo>
                  <a:lnTo>
                    <a:pt x="983279" y="124497"/>
                  </a:lnTo>
                  <a:close/>
                  <a:moveTo>
                    <a:pt x="945197" y="124497"/>
                  </a:moveTo>
                  <a:lnTo>
                    <a:pt x="928876" y="124497"/>
                  </a:lnTo>
                  <a:lnTo>
                    <a:pt x="928876" y="119505"/>
                  </a:lnTo>
                  <a:lnTo>
                    <a:pt x="945197" y="119505"/>
                  </a:lnTo>
                  <a:close/>
                  <a:moveTo>
                    <a:pt x="907115" y="119505"/>
                  </a:moveTo>
                  <a:lnTo>
                    <a:pt x="890794" y="119505"/>
                  </a:lnTo>
                  <a:lnTo>
                    <a:pt x="890794" y="114513"/>
                  </a:lnTo>
                  <a:lnTo>
                    <a:pt x="907115" y="114513"/>
                  </a:lnTo>
                  <a:close/>
                  <a:moveTo>
                    <a:pt x="869032" y="114513"/>
                  </a:moveTo>
                  <a:lnTo>
                    <a:pt x="852711" y="114513"/>
                  </a:lnTo>
                  <a:lnTo>
                    <a:pt x="852711" y="109521"/>
                  </a:lnTo>
                  <a:lnTo>
                    <a:pt x="869032" y="109521"/>
                  </a:lnTo>
                  <a:close/>
                  <a:moveTo>
                    <a:pt x="830950" y="109521"/>
                  </a:moveTo>
                  <a:lnTo>
                    <a:pt x="814629" y="109521"/>
                  </a:lnTo>
                  <a:lnTo>
                    <a:pt x="814629" y="104529"/>
                  </a:lnTo>
                  <a:lnTo>
                    <a:pt x="830950" y="104529"/>
                  </a:lnTo>
                  <a:close/>
                  <a:moveTo>
                    <a:pt x="792868" y="104529"/>
                  </a:moveTo>
                  <a:lnTo>
                    <a:pt x="776547" y="104529"/>
                  </a:lnTo>
                  <a:lnTo>
                    <a:pt x="776547" y="99537"/>
                  </a:lnTo>
                  <a:lnTo>
                    <a:pt x="792868" y="99537"/>
                  </a:lnTo>
                  <a:close/>
                  <a:moveTo>
                    <a:pt x="754786" y="99537"/>
                  </a:moveTo>
                  <a:lnTo>
                    <a:pt x="738465" y="99537"/>
                  </a:lnTo>
                  <a:lnTo>
                    <a:pt x="738465" y="94545"/>
                  </a:lnTo>
                  <a:lnTo>
                    <a:pt x="754786" y="94545"/>
                  </a:lnTo>
                  <a:close/>
                  <a:moveTo>
                    <a:pt x="716703" y="94545"/>
                  </a:moveTo>
                  <a:lnTo>
                    <a:pt x="700382" y="94545"/>
                  </a:lnTo>
                  <a:lnTo>
                    <a:pt x="700382" y="89554"/>
                  </a:lnTo>
                  <a:lnTo>
                    <a:pt x="716703" y="89554"/>
                  </a:lnTo>
                  <a:close/>
                  <a:moveTo>
                    <a:pt x="678621" y="89554"/>
                  </a:moveTo>
                  <a:lnTo>
                    <a:pt x="662300" y="89554"/>
                  </a:lnTo>
                  <a:lnTo>
                    <a:pt x="662300" y="84562"/>
                  </a:lnTo>
                  <a:lnTo>
                    <a:pt x="678621" y="84562"/>
                  </a:lnTo>
                  <a:close/>
                  <a:moveTo>
                    <a:pt x="640539" y="84562"/>
                  </a:moveTo>
                  <a:lnTo>
                    <a:pt x="624218" y="84562"/>
                  </a:lnTo>
                  <a:lnTo>
                    <a:pt x="624218" y="79570"/>
                  </a:lnTo>
                  <a:lnTo>
                    <a:pt x="640539" y="79570"/>
                  </a:lnTo>
                  <a:close/>
                  <a:moveTo>
                    <a:pt x="602456" y="79570"/>
                  </a:moveTo>
                  <a:lnTo>
                    <a:pt x="586136" y="79570"/>
                  </a:lnTo>
                  <a:lnTo>
                    <a:pt x="586136" y="74578"/>
                  </a:lnTo>
                  <a:lnTo>
                    <a:pt x="602456" y="74578"/>
                  </a:lnTo>
                  <a:close/>
                  <a:moveTo>
                    <a:pt x="564374" y="74578"/>
                  </a:moveTo>
                  <a:lnTo>
                    <a:pt x="548053" y="74578"/>
                  </a:lnTo>
                  <a:lnTo>
                    <a:pt x="548053" y="69586"/>
                  </a:lnTo>
                  <a:lnTo>
                    <a:pt x="564374" y="69586"/>
                  </a:lnTo>
                  <a:close/>
                  <a:moveTo>
                    <a:pt x="526292" y="69586"/>
                  </a:moveTo>
                  <a:lnTo>
                    <a:pt x="509971" y="69586"/>
                  </a:lnTo>
                  <a:lnTo>
                    <a:pt x="509971" y="64594"/>
                  </a:lnTo>
                  <a:lnTo>
                    <a:pt x="526292" y="64594"/>
                  </a:lnTo>
                  <a:close/>
                  <a:moveTo>
                    <a:pt x="488210" y="64594"/>
                  </a:moveTo>
                  <a:lnTo>
                    <a:pt x="471889" y="64594"/>
                  </a:lnTo>
                  <a:lnTo>
                    <a:pt x="471889" y="59603"/>
                  </a:lnTo>
                  <a:lnTo>
                    <a:pt x="488210" y="59603"/>
                  </a:lnTo>
                  <a:close/>
                  <a:moveTo>
                    <a:pt x="450127" y="59603"/>
                  </a:moveTo>
                  <a:lnTo>
                    <a:pt x="433806" y="59603"/>
                  </a:lnTo>
                  <a:lnTo>
                    <a:pt x="433806" y="54611"/>
                  </a:lnTo>
                  <a:lnTo>
                    <a:pt x="450127" y="54611"/>
                  </a:lnTo>
                  <a:close/>
                  <a:moveTo>
                    <a:pt x="412045" y="54611"/>
                  </a:moveTo>
                  <a:lnTo>
                    <a:pt x="395724" y="54611"/>
                  </a:lnTo>
                  <a:lnTo>
                    <a:pt x="395724" y="49619"/>
                  </a:lnTo>
                  <a:lnTo>
                    <a:pt x="412045" y="49619"/>
                  </a:lnTo>
                  <a:close/>
                  <a:moveTo>
                    <a:pt x="373963" y="49619"/>
                  </a:moveTo>
                  <a:lnTo>
                    <a:pt x="357642" y="49619"/>
                  </a:lnTo>
                  <a:lnTo>
                    <a:pt x="357642" y="44627"/>
                  </a:lnTo>
                  <a:lnTo>
                    <a:pt x="373963" y="44627"/>
                  </a:lnTo>
                  <a:close/>
                  <a:moveTo>
                    <a:pt x="335881" y="44627"/>
                  </a:moveTo>
                  <a:lnTo>
                    <a:pt x="319560" y="44627"/>
                  </a:lnTo>
                  <a:lnTo>
                    <a:pt x="319560" y="39635"/>
                  </a:lnTo>
                  <a:lnTo>
                    <a:pt x="335881" y="39635"/>
                  </a:lnTo>
                  <a:close/>
                  <a:moveTo>
                    <a:pt x="303674" y="37139"/>
                  </a:moveTo>
                  <a:lnTo>
                    <a:pt x="303674" y="52115"/>
                  </a:lnTo>
                  <a:lnTo>
                    <a:pt x="298234" y="52115"/>
                  </a:lnTo>
                  <a:lnTo>
                    <a:pt x="298234" y="37139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50394" y="5710621"/>
            <a:ext cx="1546000" cy="351657"/>
            <a:chOff x="0" y="0"/>
            <a:chExt cx="2002662" cy="4555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723" y="1881"/>
              <a:ext cx="1995228" cy="451757"/>
            </a:xfrm>
            <a:custGeom>
              <a:avLst/>
              <a:gdLst/>
              <a:ahLst/>
              <a:cxnLst/>
              <a:rect r="r" b="b" t="t" l="l"/>
              <a:pathLst>
                <a:path h="451757" w="1995228">
                  <a:moveTo>
                    <a:pt x="0" y="0"/>
                  </a:moveTo>
                  <a:lnTo>
                    <a:pt x="1995228" y="0"/>
                  </a:lnTo>
                  <a:lnTo>
                    <a:pt x="1995228" y="451757"/>
                  </a:lnTo>
                  <a:lnTo>
                    <a:pt x="0" y="451757"/>
                  </a:lnTo>
                  <a:close/>
                  <a:moveTo>
                    <a:pt x="51896" y="26114"/>
                  </a:moveTo>
                  <a:lnTo>
                    <a:pt x="51896" y="425644"/>
                  </a:lnTo>
                  <a:lnTo>
                    <a:pt x="1943331" y="425644"/>
                  </a:lnTo>
                  <a:lnTo>
                    <a:pt x="1943331" y="26114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84150" y="0"/>
              <a:ext cx="2263412" cy="811855"/>
            </a:xfrm>
            <a:custGeom>
              <a:avLst/>
              <a:gdLst/>
              <a:ahLst/>
              <a:cxnLst/>
              <a:rect r="r" b="b" t="t" l="l"/>
              <a:pathLst>
                <a:path h="811855" w="2263412">
                  <a:moveTo>
                    <a:pt x="239993" y="0"/>
                  </a:moveTo>
                  <a:lnTo>
                    <a:pt x="262330" y="0"/>
                  </a:lnTo>
                  <a:lnTo>
                    <a:pt x="262330" y="3763"/>
                  </a:lnTo>
                  <a:lnTo>
                    <a:pt x="239993" y="3763"/>
                  </a:lnTo>
                  <a:close/>
                  <a:moveTo>
                    <a:pt x="292113" y="3763"/>
                  </a:moveTo>
                  <a:lnTo>
                    <a:pt x="314450" y="3763"/>
                  </a:lnTo>
                  <a:lnTo>
                    <a:pt x="292113" y="3763"/>
                  </a:lnTo>
                  <a:close/>
                  <a:moveTo>
                    <a:pt x="344233" y="3763"/>
                  </a:moveTo>
                  <a:lnTo>
                    <a:pt x="366570" y="3763"/>
                  </a:lnTo>
                  <a:lnTo>
                    <a:pt x="344233" y="3763"/>
                  </a:lnTo>
                  <a:close/>
                  <a:moveTo>
                    <a:pt x="396353" y="3763"/>
                  </a:moveTo>
                  <a:lnTo>
                    <a:pt x="418690" y="3763"/>
                  </a:lnTo>
                  <a:lnTo>
                    <a:pt x="396353" y="3763"/>
                  </a:lnTo>
                  <a:close/>
                  <a:moveTo>
                    <a:pt x="448473" y="3763"/>
                  </a:moveTo>
                  <a:lnTo>
                    <a:pt x="470810" y="3763"/>
                  </a:lnTo>
                  <a:lnTo>
                    <a:pt x="448473" y="3763"/>
                  </a:lnTo>
                  <a:close/>
                  <a:moveTo>
                    <a:pt x="500593" y="3763"/>
                  </a:moveTo>
                  <a:lnTo>
                    <a:pt x="522930" y="3763"/>
                  </a:lnTo>
                  <a:lnTo>
                    <a:pt x="500593" y="3763"/>
                  </a:lnTo>
                  <a:close/>
                  <a:moveTo>
                    <a:pt x="552713" y="3763"/>
                  </a:moveTo>
                  <a:lnTo>
                    <a:pt x="575050" y="3763"/>
                  </a:lnTo>
                  <a:lnTo>
                    <a:pt x="552713" y="3763"/>
                  </a:lnTo>
                  <a:close/>
                  <a:moveTo>
                    <a:pt x="604833" y="3763"/>
                  </a:moveTo>
                  <a:lnTo>
                    <a:pt x="627170" y="3763"/>
                  </a:lnTo>
                  <a:lnTo>
                    <a:pt x="604833" y="3763"/>
                  </a:lnTo>
                  <a:close/>
                  <a:moveTo>
                    <a:pt x="656953" y="3763"/>
                  </a:moveTo>
                  <a:lnTo>
                    <a:pt x="679290" y="3763"/>
                  </a:lnTo>
                  <a:lnTo>
                    <a:pt x="656953" y="3763"/>
                  </a:lnTo>
                  <a:close/>
                  <a:moveTo>
                    <a:pt x="709073" y="3763"/>
                  </a:moveTo>
                  <a:lnTo>
                    <a:pt x="731410" y="3763"/>
                  </a:lnTo>
                  <a:lnTo>
                    <a:pt x="709073" y="3763"/>
                  </a:lnTo>
                  <a:close/>
                  <a:moveTo>
                    <a:pt x="761193" y="3763"/>
                  </a:moveTo>
                  <a:lnTo>
                    <a:pt x="783530" y="3763"/>
                  </a:lnTo>
                  <a:lnTo>
                    <a:pt x="761193" y="3763"/>
                  </a:lnTo>
                  <a:close/>
                  <a:moveTo>
                    <a:pt x="813313" y="3763"/>
                  </a:moveTo>
                  <a:lnTo>
                    <a:pt x="835650" y="3763"/>
                  </a:lnTo>
                  <a:lnTo>
                    <a:pt x="813313" y="3763"/>
                  </a:lnTo>
                  <a:close/>
                  <a:moveTo>
                    <a:pt x="865433" y="3763"/>
                  </a:moveTo>
                  <a:lnTo>
                    <a:pt x="887770" y="3763"/>
                  </a:lnTo>
                  <a:lnTo>
                    <a:pt x="865433" y="3763"/>
                  </a:lnTo>
                  <a:close/>
                  <a:moveTo>
                    <a:pt x="917553" y="3763"/>
                  </a:moveTo>
                  <a:lnTo>
                    <a:pt x="939890" y="3763"/>
                  </a:lnTo>
                  <a:lnTo>
                    <a:pt x="917553" y="3763"/>
                  </a:lnTo>
                  <a:close/>
                  <a:moveTo>
                    <a:pt x="969673" y="3763"/>
                  </a:moveTo>
                  <a:lnTo>
                    <a:pt x="992010" y="3763"/>
                  </a:lnTo>
                  <a:lnTo>
                    <a:pt x="969673" y="3763"/>
                  </a:lnTo>
                  <a:close/>
                  <a:moveTo>
                    <a:pt x="1021793" y="3763"/>
                  </a:moveTo>
                  <a:lnTo>
                    <a:pt x="1044130" y="3763"/>
                  </a:lnTo>
                  <a:lnTo>
                    <a:pt x="1021793" y="3763"/>
                  </a:lnTo>
                  <a:close/>
                  <a:moveTo>
                    <a:pt x="1073913" y="3763"/>
                  </a:moveTo>
                  <a:lnTo>
                    <a:pt x="1096250" y="3763"/>
                  </a:lnTo>
                  <a:lnTo>
                    <a:pt x="1073913" y="3763"/>
                  </a:lnTo>
                  <a:close/>
                  <a:moveTo>
                    <a:pt x="1126033" y="3763"/>
                  </a:moveTo>
                  <a:lnTo>
                    <a:pt x="1148370" y="3763"/>
                  </a:lnTo>
                  <a:lnTo>
                    <a:pt x="1126033" y="3763"/>
                  </a:lnTo>
                  <a:close/>
                  <a:moveTo>
                    <a:pt x="1178153" y="3763"/>
                  </a:moveTo>
                  <a:lnTo>
                    <a:pt x="1200490" y="3763"/>
                  </a:lnTo>
                  <a:lnTo>
                    <a:pt x="1178153" y="3763"/>
                  </a:lnTo>
                  <a:close/>
                  <a:moveTo>
                    <a:pt x="1230273" y="3763"/>
                  </a:moveTo>
                  <a:lnTo>
                    <a:pt x="1252610" y="3763"/>
                  </a:lnTo>
                  <a:lnTo>
                    <a:pt x="1230273" y="3763"/>
                  </a:lnTo>
                  <a:close/>
                  <a:moveTo>
                    <a:pt x="1282393" y="3763"/>
                  </a:moveTo>
                  <a:lnTo>
                    <a:pt x="1304730" y="3763"/>
                  </a:lnTo>
                  <a:lnTo>
                    <a:pt x="1282393" y="3763"/>
                  </a:lnTo>
                  <a:close/>
                  <a:moveTo>
                    <a:pt x="1334513" y="3763"/>
                  </a:moveTo>
                  <a:lnTo>
                    <a:pt x="1356850" y="3763"/>
                  </a:lnTo>
                  <a:lnTo>
                    <a:pt x="1334513" y="3763"/>
                  </a:lnTo>
                  <a:close/>
                  <a:moveTo>
                    <a:pt x="1386633" y="3763"/>
                  </a:moveTo>
                  <a:lnTo>
                    <a:pt x="1408970" y="3763"/>
                  </a:lnTo>
                  <a:lnTo>
                    <a:pt x="1386633" y="3763"/>
                  </a:lnTo>
                  <a:close/>
                  <a:moveTo>
                    <a:pt x="1438753" y="3763"/>
                  </a:moveTo>
                  <a:lnTo>
                    <a:pt x="1461090" y="3763"/>
                  </a:lnTo>
                  <a:lnTo>
                    <a:pt x="1438753" y="3763"/>
                  </a:lnTo>
                  <a:close/>
                  <a:moveTo>
                    <a:pt x="1490873" y="3763"/>
                  </a:moveTo>
                  <a:lnTo>
                    <a:pt x="1513210" y="3763"/>
                  </a:lnTo>
                  <a:lnTo>
                    <a:pt x="1490873" y="3763"/>
                  </a:lnTo>
                  <a:close/>
                  <a:moveTo>
                    <a:pt x="1542993" y="3763"/>
                  </a:moveTo>
                  <a:lnTo>
                    <a:pt x="1565330" y="3763"/>
                  </a:lnTo>
                  <a:lnTo>
                    <a:pt x="1542993" y="3763"/>
                  </a:lnTo>
                  <a:close/>
                  <a:moveTo>
                    <a:pt x="1595113" y="3763"/>
                  </a:moveTo>
                  <a:lnTo>
                    <a:pt x="1617450" y="3763"/>
                  </a:lnTo>
                  <a:lnTo>
                    <a:pt x="1595113" y="3763"/>
                  </a:lnTo>
                  <a:close/>
                  <a:moveTo>
                    <a:pt x="1647233" y="3763"/>
                  </a:moveTo>
                  <a:lnTo>
                    <a:pt x="1669570" y="3763"/>
                  </a:lnTo>
                  <a:lnTo>
                    <a:pt x="1647233" y="3763"/>
                  </a:lnTo>
                  <a:close/>
                  <a:moveTo>
                    <a:pt x="1699353" y="3763"/>
                  </a:moveTo>
                  <a:lnTo>
                    <a:pt x="1721690" y="3763"/>
                  </a:lnTo>
                  <a:lnTo>
                    <a:pt x="1699353" y="3763"/>
                  </a:lnTo>
                  <a:close/>
                  <a:moveTo>
                    <a:pt x="1751473" y="3763"/>
                  </a:moveTo>
                  <a:lnTo>
                    <a:pt x="1773810" y="3763"/>
                  </a:lnTo>
                  <a:lnTo>
                    <a:pt x="1751473" y="3763"/>
                  </a:lnTo>
                  <a:close/>
                  <a:moveTo>
                    <a:pt x="1803593" y="3763"/>
                  </a:moveTo>
                  <a:lnTo>
                    <a:pt x="1825930" y="3763"/>
                  </a:lnTo>
                  <a:lnTo>
                    <a:pt x="1803593" y="3763"/>
                  </a:lnTo>
                  <a:close/>
                  <a:moveTo>
                    <a:pt x="1855713" y="3763"/>
                  </a:moveTo>
                  <a:lnTo>
                    <a:pt x="1878050" y="3763"/>
                  </a:lnTo>
                  <a:lnTo>
                    <a:pt x="1855713" y="3763"/>
                  </a:lnTo>
                  <a:close/>
                  <a:moveTo>
                    <a:pt x="1907833" y="3763"/>
                  </a:moveTo>
                  <a:lnTo>
                    <a:pt x="1930170" y="3763"/>
                  </a:lnTo>
                  <a:lnTo>
                    <a:pt x="1907833" y="3763"/>
                  </a:lnTo>
                  <a:close/>
                  <a:moveTo>
                    <a:pt x="1959953" y="3763"/>
                  </a:moveTo>
                  <a:lnTo>
                    <a:pt x="1982290" y="3763"/>
                  </a:lnTo>
                  <a:lnTo>
                    <a:pt x="1959953" y="3763"/>
                  </a:lnTo>
                  <a:close/>
                  <a:moveTo>
                    <a:pt x="2012073" y="3763"/>
                  </a:moveTo>
                  <a:lnTo>
                    <a:pt x="2034410" y="3763"/>
                  </a:lnTo>
                  <a:lnTo>
                    <a:pt x="2012073" y="3763"/>
                  </a:lnTo>
                  <a:close/>
                  <a:moveTo>
                    <a:pt x="2064193" y="3763"/>
                  </a:moveTo>
                  <a:lnTo>
                    <a:pt x="2086530" y="3763"/>
                  </a:lnTo>
                  <a:lnTo>
                    <a:pt x="2064193" y="3763"/>
                  </a:lnTo>
                  <a:close/>
                  <a:moveTo>
                    <a:pt x="2116313" y="3763"/>
                  </a:moveTo>
                  <a:lnTo>
                    <a:pt x="2138650" y="3763"/>
                  </a:lnTo>
                  <a:lnTo>
                    <a:pt x="2116313" y="3763"/>
                  </a:lnTo>
                  <a:close/>
                  <a:moveTo>
                    <a:pt x="2168433" y="3763"/>
                  </a:moveTo>
                  <a:lnTo>
                    <a:pt x="2183101" y="3763"/>
                  </a:lnTo>
                  <a:cubicBezTo>
                    <a:pt x="2185186" y="3763"/>
                    <a:pt x="2186831" y="4591"/>
                    <a:pt x="2186831" y="5644"/>
                  </a:cubicBezTo>
                  <a:lnTo>
                    <a:pt x="2186831" y="5757"/>
                  </a:lnTo>
                  <a:lnTo>
                    <a:pt x="2179378" y="5757"/>
                  </a:lnTo>
                  <a:lnTo>
                    <a:pt x="2179378" y="1881"/>
                  </a:lnTo>
                  <a:lnTo>
                    <a:pt x="2183101" y="1881"/>
                  </a:lnTo>
                  <a:lnTo>
                    <a:pt x="2183101" y="3763"/>
                  </a:lnTo>
                  <a:lnTo>
                    <a:pt x="2168433" y="3763"/>
                  </a:lnTo>
                  <a:close/>
                  <a:moveTo>
                    <a:pt x="2186831" y="24571"/>
                  </a:moveTo>
                  <a:lnTo>
                    <a:pt x="2186831" y="35859"/>
                  </a:lnTo>
                  <a:lnTo>
                    <a:pt x="2179378" y="35859"/>
                  </a:lnTo>
                  <a:lnTo>
                    <a:pt x="2179378" y="24571"/>
                  </a:lnTo>
                  <a:close/>
                  <a:moveTo>
                    <a:pt x="2179378" y="50910"/>
                  </a:moveTo>
                  <a:lnTo>
                    <a:pt x="2179378" y="62198"/>
                  </a:lnTo>
                  <a:lnTo>
                    <a:pt x="2171932" y="62198"/>
                  </a:lnTo>
                  <a:lnTo>
                    <a:pt x="2171932" y="50910"/>
                  </a:lnTo>
                  <a:close/>
                  <a:moveTo>
                    <a:pt x="2171932" y="77249"/>
                  </a:moveTo>
                  <a:lnTo>
                    <a:pt x="2171932" y="88538"/>
                  </a:lnTo>
                  <a:lnTo>
                    <a:pt x="2164486" y="88538"/>
                  </a:lnTo>
                  <a:lnTo>
                    <a:pt x="2164486" y="77249"/>
                  </a:lnTo>
                  <a:close/>
                  <a:moveTo>
                    <a:pt x="2164486" y="103589"/>
                  </a:moveTo>
                  <a:lnTo>
                    <a:pt x="2164486" y="114877"/>
                  </a:lnTo>
                  <a:lnTo>
                    <a:pt x="2157041" y="114877"/>
                  </a:lnTo>
                  <a:lnTo>
                    <a:pt x="2157041" y="103589"/>
                  </a:lnTo>
                  <a:close/>
                  <a:moveTo>
                    <a:pt x="2157041" y="129928"/>
                  </a:moveTo>
                  <a:lnTo>
                    <a:pt x="2157041" y="141216"/>
                  </a:lnTo>
                  <a:lnTo>
                    <a:pt x="2149595" y="141216"/>
                  </a:lnTo>
                  <a:lnTo>
                    <a:pt x="2149595" y="129928"/>
                  </a:lnTo>
                  <a:close/>
                  <a:moveTo>
                    <a:pt x="2149595" y="156267"/>
                  </a:moveTo>
                  <a:lnTo>
                    <a:pt x="2149595" y="167556"/>
                  </a:lnTo>
                  <a:lnTo>
                    <a:pt x="2142149" y="167556"/>
                  </a:lnTo>
                  <a:lnTo>
                    <a:pt x="2142149" y="156267"/>
                  </a:lnTo>
                  <a:close/>
                  <a:moveTo>
                    <a:pt x="2142149" y="182607"/>
                  </a:moveTo>
                  <a:lnTo>
                    <a:pt x="2142149" y="193895"/>
                  </a:lnTo>
                  <a:lnTo>
                    <a:pt x="2134704" y="193895"/>
                  </a:lnTo>
                  <a:lnTo>
                    <a:pt x="2134704" y="182607"/>
                  </a:lnTo>
                  <a:close/>
                  <a:moveTo>
                    <a:pt x="2134704" y="208946"/>
                  </a:moveTo>
                  <a:lnTo>
                    <a:pt x="2134704" y="220234"/>
                  </a:lnTo>
                  <a:lnTo>
                    <a:pt x="2127258" y="220234"/>
                  </a:lnTo>
                  <a:lnTo>
                    <a:pt x="2127258" y="208946"/>
                  </a:lnTo>
                  <a:close/>
                  <a:moveTo>
                    <a:pt x="2127258" y="235285"/>
                  </a:moveTo>
                  <a:lnTo>
                    <a:pt x="2127258" y="246574"/>
                  </a:lnTo>
                  <a:lnTo>
                    <a:pt x="2119812" y="246574"/>
                  </a:lnTo>
                  <a:lnTo>
                    <a:pt x="2119812" y="235285"/>
                  </a:lnTo>
                  <a:close/>
                  <a:moveTo>
                    <a:pt x="2119812" y="261625"/>
                  </a:moveTo>
                  <a:lnTo>
                    <a:pt x="2119812" y="272913"/>
                  </a:lnTo>
                  <a:lnTo>
                    <a:pt x="2112366" y="272913"/>
                  </a:lnTo>
                  <a:lnTo>
                    <a:pt x="2112366" y="261625"/>
                  </a:lnTo>
                  <a:close/>
                  <a:moveTo>
                    <a:pt x="2112366" y="287964"/>
                  </a:moveTo>
                  <a:lnTo>
                    <a:pt x="2112366" y="299252"/>
                  </a:lnTo>
                  <a:lnTo>
                    <a:pt x="2104921" y="299252"/>
                  </a:lnTo>
                  <a:lnTo>
                    <a:pt x="2104921" y="287964"/>
                  </a:lnTo>
                  <a:close/>
                  <a:moveTo>
                    <a:pt x="2104921" y="314303"/>
                  </a:moveTo>
                  <a:lnTo>
                    <a:pt x="2104921" y="325592"/>
                  </a:lnTo>
                  <a:lnTo>
                    <a:pt x="2097475" y="325592"/>
                  </a:lnTo>
                  <a:lnTo>
                    <a:pt x="2097475" y="314303"/>
                  </a:lnTo>
                  <a:close/>
                  <a:moveTo>
                    <a:pt x="2097475" y="340643"/>
                  </a:moveTo>
                  <a:lnTo>
                    <a:pt x="2097475" y="351931"/>
                  </a:lnTo>
                  <a:lnTo>
                    <a:pt x="2090029" y="351931"/>
                  </a:lnTo>
                  <a:lnTo>
                    <a:pt x="2090029" y="340643"/>
                  </a:lnTo>
                  <a:close/>
                  <a:moveTo>
                    <a:pt x="2090029" y="366982"/>
                  </a:moveTo>
                  <a:lnTo>
                    <a:pt x="2090029" y="378270"/>
                  </a:lnTo>
                  <a:lnTo>
                    <a:pt x="2082584" y="378270"/>
                  </a:lnTo>
                  <a:lnTo>
                    <a:pt x="2082584" y="366982"/>
                  </a:lnTo>
                  <a:close/>
                  <a:moveTo>
                    <a:pt x="2082584" y="393321"/>
                  </a:moveTo>
                  <a:lnTo>
                    <a:pt x="2082584" y="404610"/>
                  </a:lnTo>
                  <a:lnTo>
                    <a:pt x="2075138" y="404610"/>
                  </a:lnTo>
                  <a:lnTo>
                    <a:pt x="2075138" y="393321"/>
                  </a:lnTo>
                  <a:close/>
                  <a:moveTo>
                    <a:pt x="2075138" y="419661"/>
                  </a:moveTo>
                  <a:lnTo>
                    <a:pt x="2075138" y="430949"/>
                  </a:lnTo>
                  <a:lnTo>
                    <a:pt x="2067692" y="430949"/>
                  </a:lnTo>
                  <a:lnTo>
                    <a:pt x="2067692" y="419661"/>
                  </a:lnTo>
                  <a:close/>
                  <a:moveTo>
                    <a:pt x="2067692" y="446000"/>
                  </a:moveTo>
                  <a:lnTo>
                    <a:pt x="2067692" y="461462"/>
                  </a:lnTo>
                  <a:lnTo>
                    <a:pt x="2060247" y="461462"/>
                  </a:lnTo>
                  <a:lnTo>
                    <a:pt x="2060247" y="446000"/>
                  </a:lnTo>
                  <a:close/>
                  <a:moveTo>
                    <a:pt x="2026964" y="468193"/>
                  </a:moveTo>
                  <a:lnTo>
                    <a:pt x="2004627" y="468193"/>
                  </a:lnTo>
                  <a:lnTo>
                    <a:pt x="2004627" y="455520"/>
                  </a:lnTo>
                  <a:lnTo>
                    <a:pt x="2026964" y="455520"/>
                  </a:lnTo>
                  <a:close/>
                  <a:moveTo>
                    <a:pt x="1974844" y="455520"/>
                  </a:moveTo>
                  <a:lnTo>
                    <a:pt x="1952507" y="455520"/>
                  </a:lnTo>
                  <a:lnTo>
                    <a:pt x="1952507" y="451757"/>
                  </a:lnTo>
                  <a:lnTo>
                    <a:pt x="1974844" y="451757"/>
                  </a:lnTo>
                  <a:close/>
                  <a:moveTo>
                    <a:pt x="1922724" y="451757"/>
                  </a:moveTo>
                  <a:lnTo>
                    <a:pt x="1900387" y="451757"/>
                  </a:lnTo>
                  <a:lnTo>
                    <a:pt x="1900387" y="447994"/>
                  </a:lnTo>
                  <a:lnTo>
                    <a:pt x="1922724" y="447994"/>
                  </a:lnTo>
                  <a:close/>
                  <a:moveTo>
                    <a:pt x="1870604" y="447994"/>
                  </a:moveTo>
                  <a:lnTo>
                    <a:pt x="1848267" y="447994"/>
                  </a:lnTo>
                  <a:lnTo>
                    <a:pt x="1848267" y="444231"/>
                  </a:lnTo>
                  <a:lnTo>
                    <a:pt x="1870604" y="444231"/>
                  </a:lnTo>
                  <a:close/>
                  <a:moveTo>
                    <a:pt x="1818484" y="444231"/>
                  </a:moveTo>
                  <a:lnTo>
                    <a:pt x="1796147" y="444231"/>
                  </a:lnTo>
                  <a:lnTo>
                    <a:pt x="1796147" y="440469"/>
                  </a:lnTo>
                  <a:lnTo>
                    <a:pt x="1818484" y="440469"/>
                  </a:lnTo>
                  <a:close/>
                  <a:moveTo>
                    <a:pt x="1766364" y="440469"/>
                  </a:moveTo>
                  <a:lnTo>
                    <a:pt x="1744027" y="440469"/>
                  </a:lnTo>
                  <a:lnTo>
                    <a:pt x="1744027" y="436706"/>
                  </a:lnTo>
                  <a:lnTo>
                    <a:pt x="1766364" y="436706"/>
                  </a:lnTo>
                  <a:close/>
                  <a:moveTo>
                    <a:pt x="1714244" y="436706"/>
                  </a:moveTo>
                  <a:lnTo>
                    <a:pt x="1691907" y="436706"/>
                  </a:lnTo>
                  <a:lnTo>
                    <a:pt x="1691907" y="432943"/>
                  </a:lnTo>
                  <a:lnTo>
                    <a:pt x="1714244" y="432943"/>
                  </a:lnTo>
                  <a:close/>
                  <a:moveTo>
                    <a:pt x="1662124" y="432943"/>
                  </a:moveTo>
                  <a:lnTo>
                    <a:pt x="1639787" y="432943"/>
                  </a:lnTo>
                  <a:lnTo>
                    <a:pt x="1639787" y="429180"/>
                  </a:lnTo>
                  <a:lnTo>
                    <a:pt x="1662124" y="429180"/>
                  </a:lnTo>
                  <a:close/>
                  <a:moveTo>
                    <a:pt x="1610004" y="429180"/>
                  </a:moveTo>
                  <a:lnTo>
                    <a:pt x="1587667" y="429180"/>
                  </a:lnTo>
                  <a:lnTo>
                    <a:pt x="1587667" y="425418"/>
                  </a:lnTo>
                  <a:lnTo>
                    <a:pt x="1610004" y="425418"/>
                  </a:lnTo>
                  <a:close/>
                  <a:moveTo>
                    <a:pt x="1557884" y="425418"/>
                  </a:moveTo>
                  <a:lnTo>
                    <a:pt x="1535547" y="425418"/>
                  </a:lnTo>
                  <a:lnTo>
                    <a:pt x="1535547" y="421655"/>
                  </a:lnTo>
                  <a:lnTo>
                    <a:pt x="1557884" y="421655"/>
                  </a:lnTo>
                  <a:close/>
                  <a:moveTo>
                    <a:pt x="1505764" y="421655"/>
                  </a:moveTo>
                  <a:lnTo>
                    <a:pt x="1483427" y="421655"/>
                  </a:lnTo>
                  <a:lnTo>
                    <a:pt x="1483427" y="417892"/>
                  </a:lnTo>
                  <a:lnTo>
                    <a:pt x="1505764" y="417892"/>
                  </a:lnTo>
                  <a:close/>
                  <a:moveTo>
                    <a:pt x="1453644" y="417892"/>
                  </a:moveTo>
                  <a:lnTo>
                    <a:pt x="1431307" y="417892"/>
                  </a:lnTo>
                  <a:lnTo>
                    <a:pt x="1431307" y="414129"/>
                  </a:lnTo>
                  <a:lnTo>
                    <a:pt x="1453644" y="414129"/>
                  </a:lnTo>
                  <a:close/>
                  <a:moveTo>
                    <a:pt x="1401524" y="414129"/>
                  </a:moveTo>
                  <a:lnTo>
                    <a:pt x="1379187" y="414129"/>
                  </a:lnTo>
                  <a:lnTo>
                    <a:pt x="1379187" y="410367"/>
                  </a:lnTo>
                  <a:lnTo>
                    <a:pt x="1401524" y="410367"/>
                  </a:lnTo>
                  <a:close/>
                  <a:moveTo>
                    <a:pt x="1349404" y="410367"/>
                  </a:moveTo>
                  <a:lnTo>
                    <a:pt x="1327067" y="410367"/>
                  </a:lnTo>
                  <a:lnTo>
                    <a:pt x="1327067" y="406604"/>
                  </a:lnTo>
                  <a:lnTo>
                    <a:pt x="1349404" y="406604"/>
                  </a:lnTo>
                  <a:close/>
                  <a:moveTo>
                    <a:pt x="1297284" y="406604"/>
                  </a:moveTo>
                  <a:lnTo>
                    <a:pt x="1274947" y="406604"/>
                  </a:lnTo>
                  <a:lnTo>
                    <a:pt x="1274947" y="402841"/>
                  </a:lnTo>
                  <a:lnTo>
                    <a:pt x="1297284" y="402841"/>
                  </a:lnTo>
                  <a:close/>
                  <a:moveTo>
                    <a:pt x="1245164" y="402841"/>
                  </a:moveTo>
                  <a:lnTo>
                    <a:pt x="1222827" y="402841"/>
                  </a:lnTo>
                  <a:lnTo>
                    <a:pt x="1222827" y="399078"/>
                  </a:lnTo>
                  <a:lnTo>
                    <a:pt x="1245164" y="399078"/>
                  </a:lnTo>
                  <a:close/>
                  <a:moveTo>
                    <a:pt x="1193044" y="399078"/>
                  </a:moveTo>
                  <a:lnTo>
                    <a:pt x="1170707" y="399078"/>
                  </a:lnTo>
                  <a:lnTo>
                    <a:pt x="1170707" y="395316"/>
                  </a:lnTo>
                  <a:lnTo>
                    <a:pt x="1193044" y="395316"/>
                  </a:lnTo>
                  <a:close/>
                  <a:moveTo>
                    <a:pt x="1140924" y="395316"/>
                  </a:moveTo>
                  <a:lnTo>
                    <a:pt x="1118587" y="395316"/>
                  </a:lnTo>
                  <a:lnTo>
                    <a:pt x="1118587" y="391553"/>
                  </a:lnTo>
                  <a:lnTo>
                    <a:pt x="1140924" y="391553"/>
                  </a:lnTo>
                  <a:close/>
                  <a:moveTo>
                    <a:pt x="1088804" y="391553"/>
                  </a:moveTo>
                  <a:lnTo>
                    <a:pt x="1066467" y="391553"/>
                  </a:lnTo>
                  <a:lnTo>
                    <a:pt x="1066467" y="387790"/>
                  </a:lnTo>
                  <a:lnTo>
                    <a:pt x="1088804" y="387790"/>
                  </a:lnTo>
                  <a:close/>
                  <a:moveTo>
                    <a:pt x="1036684" y="387790"/>
                  </a:moveTo>
                  <a:lnTo>
                    <a:pt x="1014347" y="387790"/>
                  </a:lnTo>
                  <a:lnTo>
                    <a:pt x="1014347" y="384027"/>
                  </a:lnTo>
                  <a:lnTo>
                    <a:pt x="1036684" y="384027"/>
                  </a:lnTo>
                  <a:close/>
                  <a:moveTo>
                    <a:pt x="984564" y="384027"/>
                  </a:moveTo>
                  <a:lnTo>
                    <a:pt x="962227" y="384027"/>
                  </a:lnTo>
                  <a:lnTo>
                    <a:pt x="962227" y="380264"/>
                  </a:lnTo>
                  <a:lnTo>
                    <a:pt x="984564" y="380264"/>
                  </a:lnTo>
                  <a:close/>
                  <a:moveTo>
                    <a:pt x="932444" y="380264"/>
                  </a:moveTo>
                  <a:lnTo>
                    <a:pt x="910107" y="380264"/>
                  </a:lnTo>
                  <a:lnTo>
                    <a:pt x="910107" y="376502"/>
                  </a:lnTo>
                  <a:lnTo>
                    <a:pt x="932444" y="376502"/>
                  </a:lnTo>
                  <a:close/>
                  <a:moveTo>
                    <a:pt x="880324" y="376502"/>
                  </a:moveTo>
                  <a:lnTo>
                    <a:pt x="857987" y="376502"/>
                  </a:lnTo>
                  <a:lnTo>
                    <a:pt x="857987" y="372739"/>
                  </a:lnTo>
                  <a:lnTo>
                    <a:pt x="880324" y="372739"/>
                  </a:lnTo>
                  <a:close/>
                  <a:moveTo>
                    <a:pt x="828204" y="372739"/>
                  </a:moveTo>
                  <a:lnTo>
                    <a:pt x="805867" y="372739"/>
                  </a:lnTo>
                  <a:lnTo>
                    <a:pt x="805867" y="368976"/>
                  </a:lnTo>
                  <a:lnTo>
                    <a:pt x="828204" y="368976"/>
                  </a:lnTo>
                  <a:close/>
                  <a:moveTo>
                    <a:pt x="776084" y="368976"/>
                  </a:moveTo>
                  <a:lnTo>
                    <a:pt x="753747" y="368976"/>
                  </a:lnTo>
                  <a:lnTo>
                    <a:pt x="753747" y="365213"/>
                  </a:lnTo>
                  <a:lnTo>
                    <a:pt x="776084" y="365213"/>
                  </a:lnTo>
                  <a:close/>
                  <a:moveTo>
                    <a:pt x="723964" y="365213"/>
                  </a:moveTo>
                  <a:lnTo>
                    <a:pt x="701627" y="365213"/>
                  </a:lnTo>
                  <a:lnTo>
                    <a:pt x="701627" y="361451"/>
                  </a:lnTo>
                  <a:lnTo>
                    <a:pt x="723964" y="361451"/>
                  </a:lnTo>
                  <a:close/>
                  <a:moveTo>
                    <a:pt x="671844" y="361451"/>
                  </a:moveTo>
                  <a:lnTo>
                    <a:pt x="649507" y="361451"/>
                  </a:lnTo>
                  <a:lnTo>
                    <a:pt x="649507" y="357688"/>
                  </a:lnTo>
                  <a:lnTo>
                    <a:pt x="671844" y="357688"/>
                  </a:lnTo>
                  <a:close/>
                  <a:moveTo>
                    <a:pt x="619724" y="357688"/>
                  </a:moveTo>
                  <a:lnTo>
                    <a:pt x="597387" y="357688"/>
                  </a:lnTo>
                  <a:lnTo>
                    <a:pt x="597387" y="353925"/>
                  </a:lnTo>
                  <a:lnTo>
                    <a:pt x="619724" y="353925"/>
                  </a:lnTo>
                  <a:close/>
                  <a:moveTo>
                    <a:pt x="567604" y="353925"/>
                  </a:moveTo>
                  <a:lnTo>
                    <a:pt x="545267" y="353925"/>
                  </a:lnTo>
                  <a:lnTo>
                    <a:pt x="545267" y="350162"/>
                  </a:lnTo>
                  <a:lnTo>
                    <a:pt x="567604" y="350162"/>
                  </a:lnTo>
                  <a:close/>
                  <a:moveTo>
                    <a:pt x="515484" y="350162"/>
                  </a:moveTo>
                  <a:lnTo>
                    <a:pt x="493147" y="350162"/>
                  </a:lnTo>
                  <a:lnTo>
                    <a:pt x="493147" y="346400"/>
                  </a:lnTo>
                  <a:lnTo>
                    <a:pt x="515484" y="346400"/>
                  </a:lnTo>
                  <a:close/>
                  <a:moveTo>
                    <a:pt x="463364" y="346400"/>
                  </a:moveTo>
                  <a:lnTo>
                    <a:pt x="441027" y="346400"/>
                  </a:lnTo>
                  <a:lnTo>
                    <a:pt x="441027" y="342637"/>
                  </a:lnTo>
                  <a:lnTo>
                    <a:pt x="463364" y="342637"/>
                  </a:lnTo>
                  <a:close/>
                  <a:moveTo>
                    <a:pt x="411244" y="342637"/>
                  </a:moveTo>
                  <a:lnTo>
                    <a:pt x="388907" y="342637"/>
                  </a:lnTo>
                  <a:lnTo>
                    <a:pt x="388907" y="338874"/>
                  </a:lnTo>
                  <a:lnTo>
                    <a:pt x="411244" y="338874"/>
                  </a:lnTo>
                  <a:close/>
                  <a:moveTo>
                    <a:pt x="359124" y="338874"/>
                  </a:moveTo>
                  <a:lnTo>
                    <a:pt x="336787" y="338874"/>
                  </a:lnTo>
                  <a:lnTo>
                    <a:pt x="336787" y="335111"/>
                  </a:lnTo>
                  <a:lnTo>
                    <a:pt x="359124" y="335111"/>
                  </a:lnTo>
                  <a:close/>
                  <a:moveTo>
                    <a:pt x="307004" y="335111"/>
                  </a:moveTo>
                  <a:lnTo>
                    <a:pt x="284667" y="335111"/>
                  </a:lnTo>
                  <a:lnTo>
                    <a:pt x="284667" y="331349"/>
                  </a:lnTo>
                  <a:lnTo>
                    <a:pt x="307004" y="331349"/>
                  </a:lnTo>
                  <a:close/>
                  <a:moveTo>
                    <a:pt x="254884" y="331349"/>
                  </a:moveTo>
                  <a:lnTo>
                    <a:pt x="232547" y="331349"/>
                  </a:lnTo>
                  <a:lnTo>
                    <a:pt x="232547" y="327586"/>
                  </a:lnTo>
                  <a:lnTo>
                    <a:pt x="254884" y="327586"/>
                  </a:lnTo>
                  <a:close/>
                  <a:moveTo>
                    <a:pt x="202764" y="327586"/>
                  </a:moveTo>
                  <a:lnTo>
                    <a:pt x="177800" y="327586"/>
                  </a:lnTo>
                  <a:lnTo>
                    <a:pt x="177800" y="323823"/>
                  </a:lnTo>
                  <a:lnTo>
                    <a:pt x="202764" y="323823"/>
                  </a:lnTo>
                  <a:close/>
                  <a:moveTo>
                    <a:pt x="127000" y="323823"/>
                  </a:moveTo>
                  <a:lnTo>
                    <a:pt x="88900" y="323823"/>
                  </a:lnTo>
                  <a:lnTo>
                    <a:pt x="88900" y="320060"/>
                  </a:lnTo>
                  <a:lnTo>
                    <a:pt x="127000" y="320060"/>
                  </a:lnTo>
                  <a:close/>
                  <a:moveTo>
                    <a:pt x="38100" y="320060"/>
                  </a:moveTo>
                  <a:lnTo>
                    <a:pt x="0" y="320060"/>
                  </a:lnTo>
                  <a:lnTo>
                    <a:pt x="0" y="316298"/>
                  </a:lnTo>
                  <a:lnTo>
                    <a:pt x="38100" y="316298"/>
                  </a:lnTo>
                  <a:close/>
                  <a:moveTo>
                    <a:pt x="184150" y="446113"/>
                  </a:moveTo>
                  <a:lnTo>
                    <a:pt x="184150" y="434824"/>
                  </a:lnTo>
                  <a:lnTo>
                    <a:pt x="191596" y="434824"/>
                  </a:lnTo>
                  <a:lnTo>
                    <a:pt x="191596" y="446113"/>
                  </a:lnTo>
                  <a:close/>
                  <a:moveTo>
                    <a:pt x="191596" y="419773"/>
                  </a:moveTo>
                  <a:lnTo>
                    <a:pt x="191596" y="408485"/>
                  </a:lnTo>
                  <a:lnTo>
                    <a:pt x="191596" y="419773"/>
                  </a:lnTo>
                  <a:close/>
                  <a:moveTo>
                    <a:pt x="191596" y="393434"/>
                  </a:moveTo>
                  <a:lnTo>
                    <a:pt x="191596" y="382146"/>
                  </a:lnTo>
                  <a:lnTo>
                    <a:pt x="191596" y="393434"/>
                  </a:lnTo>
                  <a:close/>
                  <a:moveTo>
                    <a:pt x="191596" y="367095"/>
                  </a:moveTo>
                  <a:lnTo>
                    <a:pt x="191596" y="355807"/>
                  </a:lnTo>
                  <a:lnTo>
                    <a:pt x="191596" y="367095"/>
                  </a:lnTo>
                  <a:close/>
                  <a:moveTo>
                    <a:pt x="191596" y="340756"/>
                  </a:moveTo>
                  <a:lnTo>
                    <a:pt x="191596" y="329467"/>
                  </a:lnTo>
                  <a:lnTo>
                    <a:pt x="191596" y="340756"/>
                  </a:lnTo>
                  <a:close/>
                  <a:moveTo>
                    <a:pt x="191596" y="314416"/>
                  </a:moveTo>
                  <a:lnTo>
                    <a:pt x="191596" y="303128"/>
                  </a:lnTo>
                  <a:lnTo>
                    <a:pt x="191596" y="314416"/>
                  </a:lnTo>
                  <a:close/>
                  <a:moveTo>
                    <a:pt x="191596" y="288077"/>
                  </a:moveTo>
                  <a:lnTo>
                    <a:pt x="191596" y="276789"/>
                  </a:lnTo>
                  <a:lnTo>
                    <a:pt x="191596" y="288077"/>
                  </a:lnTo>
                  <a:close/>
                  <a:moveTo>
                    <a:pt x="191596" y="261738"/>
                  </a:moveTo>
                  <a:lnTo>
                    <a:pt x="191596" y="250449"/>
                  </a:lnTo>
                  <a:lnTo>
                    <a:pt x="191596" y="261738"/>
                  </a:lnTo>
                  <a:close/>
                  <a:moveTo>
                    <a:pt x="191596" y="235398"/>
                  </a:moveTo>
                  <a:lnTo>
                    <a:pt x="191596" y="224110"/>
                  </a:lnTo>
                  <a:lnTo>
                    <a:pt x="191596" y="235398"/>
                  </a:lnTo>
                  <a:close/>
                  <a:moveTo>
                    <a:pt x="191596" y="209059"/>
                  </a:moveTo>
                  <a:lnTo>
                    <a:pt x="191596" y="197771"/>
                  </a:lnTo>
                  <a:lnTo>
                    <a:pt x="191596" y="209059"/>
                  </a:lnTo>
                  <a:close/>
                  <a:moveTo>
                    <a:pt x="191596" y="182720"/>
                  </a:moveTo>
                  <a:lnTo>
                    <a:pt x="191596" y="171431"/>
                  </a:lnTo>
                  <a:lnTo>
                    <a:pt x="191596" y="182720"/>
                  </a:lnTo>
                  <a:close/>
                  <a:moveTo>
                    <a:pt x="191596" y="156380"/>
                  </a:moveTo>
                  <a:lnTo>
                    <a:pt x="191596" y="145092"/>
                  </a:lnTo>
                  <a:lnTo>
                    <a:pt x="191596" y="156380"/>
                  </a:lnTo>
                  <a:close/>
                  <a:moveTo>
                    <a:pt x="191596" y="130041"/>
                  </a:moveTo>
                  <a:lnTo>
                    <a:pt x="191596" y="118753"/>
                  </a:lnTo>
                  <a:lnTo>
                    <a:pt x="191596" y="130041"/>
                  </a:lnTo>
                  <a:close/>
                  <a:moveTo>
                    <a:pt x="191596" y="103702"/>
                  </a:moveTo>
                  <a:lnTo>
                    <a:pt x="191596" y="92413"/>
                  </a:lnTo>
                  <a:lnTo>
                    <a:pt x="191596" y="103702"/>
                  </a:lnTo>
                  <a:close/>
                  <a:moveTo>
                    <a:pt x="191596" y="77362"/>
                  </a:moveTo>
                  <a:lnTo>
                    <a:pt x="191596" y="66074"/>
                  </a:lnTo>
                  <a:lnTo>
                    <a:pt x="191596" y="77362"/>
                  </a:lnTo>
                  <a:close/>
                  <a:moveTo>
                    <a:pt x="191596" y="51023"/>
                  </a:moveTo>
                  <a:lnTo>
                    <a:pt x="191596" y="39735"/>
                  </a:lnTo>
                  <a:lnTo>
                    <a:pt x="191596" y="51023"/>
                  </a:lnTo>
                  <a:close/>
                  <a:moveTo>
                    <a:pt x="191596" y="24684"/>
                  </a:moveTo>
                  <a:lnTo>
                    <a:pt x="191596" y="13395"/>
                  </a:lnTo>
                  <a:lnTo>
                    <a:pt x="191596" y="24684"/>
                  </a:lnTo>
                  <a:close/>
                  <a:moveTo>
                    <a:pt x="187873" y="0"/>
                  </a:moveTo>
                  <a:lnTo>
                    <a:pt x="210210" y="0"/>
                  </a:lnTo>
                  <a:lnTo>
                    <a:pt x="210210" y="3763"/>
                  </a:lnTo>
                  <a:lnTo>
                    <a:pt x="187873" y="3763"/>
                  </a:lnTo>
                  <a:close/>
                  <a:moveTo>
                    <a:pt x="243492" y="54334"/>
                  </a:moveTo>
                  <a:lnTo>
                    <a:pt x="243492" y="65623"/>
                  </a:lnTo>
                  <a:lnTo>
                    <a:pt x="236047" y="65623"/>
                  </a:lnTo>
                  <a:lnTo>
                    <a:pt x="236047" y="54334"/>
                  </a:lnTo>
                  <a:close/>
                  <a:moveTo>
                    <a:pt x="236047" y="80674"/>
                  </a:moveTo>
                  <a:lnTo>
                    <a:pt x="236047" y="91962"/>
                  </a:lnTo>
                  <a:lnTo>
                    <a:pt x="228601" y="91962"/>
                  </a:lnTo>
                  <a:lnTo>
                    <a:pt x="228601" y="80674"/>
                  </a:lnTo>
                  <a:close/>
                  <a:moveTo>
                    <a:pt x="228601" y="107013"/>
                  </a:moveTo>
                  <a:lnTo>
                    <a:pt x="228601" y="118301"/>
                  </a:lnTo>
                  <a:lnTo>
                    <a:pt x="221155" y="118301"/>
                  </a:lnTo>
                  <a:lnTo>
                    <a:pt x="221155" y="107013"/>
                  </a:lnTo>
                  <a:close/>
                  <a:moveTo>
                    <a:pt x="221155" y="133352"/>
                  </a:moveTo>
                  <a:lnTo>
                    <a:pt x="221155" y="144640"/>
                  </a:lnTo>
                  <a:lnTo>
                    <a:pt x="213709" y="144640"/>
                  </a:lnTo>
                  <a:lnTo>
                    <a:pt x="213709" y="133352"/>
                  </a:lnTo>
                  <a:close/>
                  <a:moveTo>
                    <a:pt x="213709" y="159692"/>
                  </a:moveTo>
                  <a:lnTo>
                    <a:pt x="213709" y="170980"/>
                  </a:lnTo>
                  <a:lnTo>
                    <a:pt x="206264" y="170980"/>
                  </a:lnTo>
                  <a:lnTo>
                    <a:pt x="206264" y="159692"/>
                  </a:lnTo>
                  <a:close/>
                  <a:moveTo>
                    <a:pt x="206264" y="186031"/>
                  </a:moveTo>
                  <a:lnTo>
                    <a:pt x="206264" y="197319"/>
                  </a:lnTo>
                  <a:lnTo>
                    <a:pt x="198818" y="197319"/>
                  </a:lnTo>
                  <a:lnTo>
                    <a:pt x="198818" y="186031"/>
                  </a:lnTo>
                  <a:close/>
                  <a:moveTo>
                    <a:pt x="198818" y="212370"/>
                  </a:moveTo>
                  <a:lnTo>
                    <a:pt x="198818" y="223658"/>
                  </a:lnTo>
                  <a:lnTo>
                    <a:pt x="191372" y="223658"/>
                  </a:lnTo>
                  <a:lnTo>
                    <a:pt x="191372" y="212370"/>
                  </a:lnTo>
                  <a:close/>
                  <a:moveTo>
                    <a:pt x="191372" y="238709"/>
                  </a:moveTo>
                  <a:lnTo>
                    <a:pt x="191372" y="249998"/>
                  </a:lnTo>
                  <a:lnTo>
                    <a:pt x="183769" y="249998"/>
                  </a:lnTo>
                  <a:lnTo>
                    <a:pt x="183769" y="238709"/>
                  </a:lnTo>
                  <a:close/>
                  <a:moveTo>
                    <a:pt x="183769" y="265049"/>
                  </a:moveTo>
                  <a:lnTo>
                    <a:pt x="183769" y="276337"/>
                  </a:lnTo>
                  <a:lnTo>
                    <a:pt x="171069" y="276337"/>
                  </a:lnTo>
                  <a:lnTo>
                    <a:pt x="171069" y="265049"/>
                  </a:lnTo>
                  <a:close/>
                  <a:moveTo>
                    <a:pt x="171069" y="291388"/>
                  </a:moveTo>
                  <a:lnTo>
                    <a:pt x="171069" y="302676"/>
                  </a:lnTo>
                  <a:lnTo>
                    <a:pt x="158369" y="302676"/>
                  </a:lnTo>
                  <a:lnTo>
                    <a:pt x="158369" y="291388"/>
                  </a:lnTo>
                  <a:close/>
                  <a:moveTo>
                    <a:pt x="158369" y="317727"/>
                  </a:moveTo>
                  <a:lnTo>
                    <a:pt x="158369" y="329016"/>
                  </a:lnTo>
                  <a:lnTo>
                    <a:pt x="145669" y="329016"/>
                  </a:lnTo>
                  <a:lnTo>
                    <a:pt x="145669" y="317727"/>
                  </a:lnTo>
                  <a:close/>
                  <a:moveTo>
                    <a:pt x="145669" y="344067"/>
                  </a:moveTo>
                  <a:lnTo>
                    <a:pt x="145669" y="355355"/>
                  </a:lnTo>
                  <a:lnTo>
                    <a:pt x="132969" y="355355"/>
                  </a:lnTo>
                  <a:lnTo>
                    <a:pt x="132969" y="344067"/>
                  </a:lnTo>
                  <a:close/>
                  <a:moveTo>
                    <a:pt x="132969" y="370406"/>
                  </a:moveTo>
                  <a:lnTo>
                    <a:pt x="132969" y="381694"/>
                  </a:lnTo>
                  <a:lnTo>
                    <a:pt x="120269" y="381694"/>
                  </a:lnTo>
                  <a:lnTo>
                    <a:pt x="120269" y="370406"/>
                  </a:lnTo>
                  <a:close/>
                  <a:moveTo>
                    <a:pt x="120269" y="396745"/>
                  </a:moveTo>
                  <a:lnTo>
                    <a:pt x="120269" y="408034"/>
                  </a:lnTo>
                  <a:lnTo>
                    <a:pt x="107569" y="408034"/>
                  </a:lnTo>
                  <a:lnTo>
                    <a:pt x="107569" y="396745"/>
                  </a:lnTo>
                  <a:close/>
                  <a:moveTo>
                    <a:pt x="107569" y="423085"/>
                  </a:moveTo>
                  <a:lnTo>
                    <a:pt x="107569" y="427525"/>
                  </a:lnTo>
                  <a:lnTo>
                    <a:pt x="101219" y="427525"/>
                  </a:lnTo>
                  <a:lnTo>
                    <a:pt x="101219" y="425643"/>
                  </a:lnTo>
                  <a:lnTo>
                    <a:pt x="253321" y="425643"/>
                  </a:lnTo>
                  <a:lnTo>
                    <a:pt x="253321" y="429406"/>
                  </a:lnTo>
                  <a:lnTo>
                    <a:pt x="239769" y="429406"/>
                  </a:lnTo>
                  <a:cubicBezTo>
                    <a:pt x="237685" y="429406"/>
                    <a:pt x="236047" y="428578"/>
                    <a:pt x="236047" y="427525"/>
                  </a:cubicBezTo>
                  <a:lnTo>
                    <a:pt x="236047" y="423085"/>
                  </a:lnTo>
                  <a:close/>
                  <a:moveTo>
                    <a:pt x="275658" y="425643"/>
                  </a:moveTo>
                  <a:lnTo>
                    <a:pt x="297995" y="425643"/>
                  </a:lnTo>
                  <a:lnTo>
                    <a:pt x="297995" y="429406"/>
                  </a:lnTo>
                  <a:lnTo>
                    <a:pt x="275658" y="429406"/>
                  </a:lnTo>
                  <a:close/>
                  <a:moveTo>
                    <a:pt x="327778" y="429406"/>
                  </a:moveTo>
                  <a:lnTo>
                    <a:pt x="350115" y="429406"/>
                  </a:lnTo>
                  <a:lnTo>
                    <a:pt x="350115" y="433169"/>
                  </a:lnTo>
                  <a:lnTo>
                    <a:pt x="327778" y="433169"/>
                  </a:lnTo>
                  <a:close/>
                  <a:moveTo>
                    <a:pt x="379898" y="433169"/>
                  </a:moveTo>
                  <a:lnTo>
                    <a:pt x="402235" y="433169"/>
                  </a:lnTo>
                  <a:lnTo>
                    <a:pt x="402235" y="436932"/>
                  </a:lnTo>
                  <a:lnTo>
                    <a:pt x="379898" y="436932"/>
                  </a:lnTo>
                  <a:close/>
                  <a:moveTo>
                    <a:pt x="432018" y="436932"/>
                  </a:moveTo>
                  <a:lnTo>
                    <a:pt x="454355" y="436932"/>
                  </a:lnTo>
                  <a:lnTo>
                    <a:pt x="454355" y="440694"/>
                  </a:lnTo>
                  <a:lnTo>
                    <a:pt x="432018" y="440694"/>
                  </a:lnTo>
                  <a:close/>
                  <a:moveTo>
                    <a:pt x="484138" y="440694"/>
                  </a:moveTo>
                  <a:lnTo>
                    <a:pt x="506475" y="440694"/>
                  </a:lnTo>
                  <a:lnTo>
                    <a:pt x="506475" y="444457"/>
                  </a:lnTo>
                  <a:lnTo>
                    <a:pt x="484138" y="444457"/>
                  </a:lnTo>
                  <a:close/>
                  <a:moveTo>
                    <a:pt x="536258" y="444457"/>
                  </a:moveTo>
                  <a:lnTo>
                    <a:pt x="558595" y="444457"/>
                  </a:lnTo>
                  <a:lnTo>
                    <a:pt x="558595" y="448220"/>
                  </a:lnTo>
                  <a:lnTo>
                    <a:pt x="536258" y="448220"/>
                  </a:lnTo>
                  <a:close/>
                  <a:moveTo>
                    <a:pt x="588378" y="448220"/>
                  </a:moveTo>
                  <a:lnTo>
                    <a:pt x="610715" y="448220"/>
                  </a:lnTo>
                  <a:lnTo>
                    <a:pt x="610715" y="451983"/>
                  </a:lnTo>
                  <a:lnTo>
                    <a:pt x="588378" y="451983"/>
                  </a:lnTo>
                  <a:close/>
                  <a:moveTo>
                    <a:pt x="640498" y="451983"/>
                  </a:moveTo>
                  <a:lnTo>
                    <a:pt x="662835" y="451983"/>
                  </a:lnTo>
                  <a:lnTo>
                    <a:pt x="662835" y="456255"/>
                  </a:lnTo>
                  <a:lnTo>
                    <a:pt x="640498" y="456255"/>
                  </a:lnTo>
                  <a:close/>
                  <a:moveTo>
                    <a:pt x="692618" y="456255"/>
                  </a:moveTo>
                  <a:lnTo>
                    <a:pt x="714955" y="456255"/>
                  </a:lnTo>
                  <a:lnTo>
                    <a:pt x="714955" y="468955"/>
                  </a:lnTo>
                  <a:lnTo>
                    <a:pt x="692618" y="468955"/>
                  </a:lnTo>
                  <a:close/>
                  <a:moveTo>
                    <a:pt x="744738" y="468955"/>
                  </a:moveTo>
                  <a:lnTo>
                    <a:pt x="767075" y="468955"/>
                  </a:lnTo>
                  <a:lnTo>
                    <a:pt x="767075" y="481655"/>
                  </a:lnTo>
                  <a:lnTo>
                    <a:pt x="744738" y="481655"/>
                  </a:lnTo>
                  <a:close/>
                  <a:moveTo>
                    <a:pt x="796858" y="481655"/>
                  </a:moveTo>
                  <a:lnTo>
                    <a:pt x="819195" y="481655"/>
                  </a:lnTo>
                  <a:lnTo>
                    <a:pt x="819195" y="494355"/>
                  </a:lnTo>
                  <a:lnTo>
                    <a:pt x="796858" y="494355"/>
                  </a:lnTo>
                  <a:close/>
                  <a:moveTo>
                    <a:pt x="848978" y="494355"/>
                  </a:moveTo>
                  <a:lnTo>
                    <a:pt x="871315" y="494355"/>
                  </a:lnTo>
                  <a:lnTo>
                    <a:pt x="871315" y="507055"/>
                  </a:lnTo>
                  <a:lnTo>
                    <a:pt x="848978" y="507055"/>
                  </a:lnTo>
                  <a:close/>
                  <a:moveTo>
                    <a:pt x="901098" y="507055"/>
                  </a:moveTo>
                  <a:lnTo>
                    <a:pt x="923435" y="507055"/>
                  </a:lnTo>
                  <a:lnTo>
                    <a:pt x="923435" y="519755"/>
                  </a:lnTo>
                  <a:lnTo>
                    <a:pt x="901098" y="519755"/>
                  </a:lnTo>
                  <a:close/>
                  <a:moveTo>
                    <a:pt x="953218" y="519755"/>
                  </a:moveTo>
                  <a:lnTo>
                    <a:pt x="975555" y="519755"/>
                  </a:lnTo>
                  <a:lnTo>
                    <a:pt x="975555" y="532455"/>
                  </a:lnTo>
                  <a:lnTo>
                    <a:pt x="953218" y="532455"/>
                  </a:lnTo>
                  <a:close/>
                  <a:moveTo>
                    <a:pt x="1005338" y="532455"/>
                  </a:moveTo>
                  <a:lnTo>
                    <a:pt x="1027675" y="532455"/>
                  </a:lnTo>
                  <a:lnTo>
                    <a:pt x="1027675" y="545155"/>
                  </a:lnTo>
                  <a:lnTo>
                    <a:pt x="1005338" y="545155"/>
                  </a:lnTo>
                  <a:close/>
                  <a:moveTo>
                    <a:pt x="1057458" y="545155"/>
                  </a:moveTo>
                  <a:lnTo>
                    <a:pt x="1079795" y="545155"/>
                  </a:lnTo>
                  <a:lnTo>
                    <a:pt x="1079795" y="557855"/>
                  </a:lnTo>
                  <a:lnTo>
                    <a:pt x="1057458" y="557855"/>
                  </a:lnTo>
                  <a:close/>
                  <a:moveTo>
                    <a:pt x="1109578" y="557855"/>
                  </a:moveTo>
                  <a:lnTo>
                    <a:pt x="1131915" y="557855"/>
                  </a:lnTo>
                  <a:lnTo>
                    <a:pt x="1131915" y="570555"/>
                  </a:lnTo>
                  <a:lnTo>
                    <a:pt x="1109578" y="570555"/>
                  </a:lnTo>
                  <a:close/>
                  <a:moveTo>
                    <a:pt x="1161698" y="570555"/>
                  </a:moveTo>
                  <a:lnTo>
                    <a:pt x="1184035" y="570555"/>
                  </a:lnTo>
                  <a:lnTo>
                    <a:pt x="1184035" y="583255"/>
                  </a:lnTo>
                  <a:lnTo>
                    <a:pt x="1161698" y="583255"/>
                  </a:lnTo>
                  <a:close/>
                  <a:moveTo>
                    <a:pt x="1213818" y="583255"/>
                  </a:moveTo>
                  <a:lnTo>
                    <a:pt x="1236155" y="583255"/>
                  </a:lnTo>
                  <a:lnTo>
                    <a:pt x="1236155" y="595955"/>
                  </a:lnTo>
                  <a:lnTo>
                    <a:pt x="1213818" y="595955"/>
                  </a:lnTo>
                  <a:close/>
                  <a:moveTo>
                    <a:pt x="1265938" y="595955"/>
                  </a:moveTo>
                  <a:lnTo>
                    <a:pt x="1288275" y="595955"/>
                  </a:lnTo>
                  <a:lnTo>
                    <a:pt x="1288275" y="608655"/>
                  </a:lnTo>
                  <a:lnTo>
                    <a:pt x="1265938" y="608655"/>
                  </a:lnTo>
                  <a:close/>
                  <a:moveTo>
                    <a:pt x="1318058" y="608655"/>
                  </a:moveTo>
                  <a:lnTo>
                    <a:pt x="1340395" y="608655"/>
                  </a:lnTo>
                  <a:lnTo>
                    <a:pt x="1340395" y="621355"/>
                  </a:lnTo>
                  <a:lnTo>
                    <a:pt x="1318058" y="621355"/>
                  </a:lnTo>
                  <a:close/>
                  <a:moveTo>
                    <a:pt x="1370178" y="621355"/>
                  </a:moveTo>
                  <a:lnTo>
                    <a:pt x="1392515" y="621355"/>
                  </a:lnTo>
                  <a:lnTo>
                    <a:pt x="1392515" y="634055"/>
                  </a:lnTo>
                  <a:lnTo>
                    <a:pt x="1370178" y="634055"/>
                  </a:lnTo>
                  <a:close/>
                  <a:moveTo>
                    <a:pt x="1422298" y="634055"/>
                  </a:moveTo>
                  <a:lnTo>
                    <a:pt x="1444635" y="634055"/>
                  </a:lnTo>
                  <a:lnTo>
                    <a:pt x="1444635" y="646755"/>
                  </a:lnTo>
                  <a:lnTo>
                    <a:pt x="1422298" y="646755"/>
                  </a:lnTo>
                  <a:close/>
                  <a:moveTo>
                    <a:pt x="1474418" y="646755"/>
                  </a:moveTo>
                  <a:lnTo>
                    <a:pt x="1496755" y="646755"/>
                  </a:lnTo>
                  <a:lnTo>
                    <a:pt x="1496755" y="659455"/>
                  </a:lnTo>
                  <a:lnTo>
                    <a:pt x="1474418" y="659455"/>
                  </a:lnTo>
                  <a:close/>
                  <a:moveTo>
                    <a:pt x="1526538" y="659455"/>
                  </a:moveTo>
                  <a:lnTo>
                    <a:pt x="1548875" y="659455"/>
                  </a:lnTo>
                  <a:lnTo>
                    <a:pt x="1548875" y="672155"/>
                  </a:lnTo>
                  <a:lnTo>
                    <a:pt x="1526538" y="672155"/>
                  </a:lnTo>
                  <a:close/>
                  <a:moveTo>
                    <a:pt x="1578658" y="672155"/>
                  </a:moveTo>
                  <a:lnTo>
                    <a:pt x="1600995" y="672155"/>
                  </a:lnTo>
                  <a:lnTo>
                    <a:pt x="1600995" y="684855"/>
                  </a:lnTo>
                  <a:lnTo>
                    <a:pt x="1578658" y="684855"/>
                  </a:lnTo>
                  <a:close/>
                  <a:moveTo>
                    <a:pt x="1630778" y="684855"/>
                  </a:moveTo>
                  <a:lnTo>
                    <a:pt x="1653115" y="684855"/>
                  </a:lnTo>
                  <a:lnTo>
                    <a:pt x="1653115" y="697555"/>
                  </a:lnTo>
                  <a:lnTo>
                    <a:pt x="1630778" y="697555"/>
                  </a:lnTo>
                  <a:close/>
                  <a:moveTo>
                    <a:pt x="1682898" y="697555"/>
                  </a:moveTo>
                  <a:lnTo>
                    <a:pt x="1705235" y="697555"/>
                  </a:lnTo>
                  <a:lnTo>
                    <a:pt x="1705235" y="710255"/>
                  </a:lnTo>
                  <a:lnTo>
                    <a:pt x="1682898" y="710255"/>
                  </a:lnTo>
                  <a:close/>
                  <a:moveTo>
                    <a:pt x="1735018" y="710255"/>
                  </a:moveTo>
                  <a:lnTo>
                    <a:pt x="1757355" y="710255"/>
                  </a:lnTo>
                  <a:lnTo>
                    <a:pt x="1757355" y="722955"/>
                  </a:lnTo>
                  <a:lnTo>
                    <a:pt x="1735018" y="722955"/>
                  </a:lnTo>
                  <a:close/>
                  <a:moveTo>
                    <a:pt x="1787138" y="722955"/>
                  </a:moveTo>
                  <a:lnTo>
                    <a:pt x="1809475" y="722955"/>
                  </a:lnTo>
                  <a:lnTo>
                    <a:pt x="1809475" y="735655"/>
                  </a:lnTo>
                  <a:lnTo>
                    <a:pt x="1787138" y="735655"/>
                  </a:lnTo>
                  <a:close/>
                  <a:moveTo>
                    <a:pt x="1839258" y="735655"/>
                  </a:moveTo>
                  <a:lnTo>
                    <a:pt x="1861595" y="735655"/>
                  </a:lnTo>
                  <a:lnTo>
                    <a:pt x="1861595" y="748355"/>
                  </a:lnTo>
                  <a:lnTo>
                    <a:pt x="1839258" y="748355"/>
                  </a:lnTo>
                  <a:close/>
                  <a:moveTo>
                    <a:pt x="1891378" y="748355"/>
                  </a:moveTo>
                  <a:lnTo>
                    <a:pt x="1913715" y="748355"/>
                  </a:lnTo>
                  <a:lnTo>
                    <a:pt x="1913715" y="761055"/>
                  </a:lnTo>
                  <a:lnTo>
                    <a:pt x="1891378" y="761055"/>
                  </a:lnTo>
                  <a:close/>
                  <a:moveTo>
                    <a:pt x="1943498" y="761055"/>
                  </a:moveTo>
                  <a:lnTo>
                    <a:pt x="1965835" y="761055"/>
                  </a:lnTo>
                  <a:lnTo>
                    <a:pt x="1965835" y="773755"/>
                  </a:lnTo>
                  <a:lnTo>
                    <a:pt x="1943498" y="773755"/>
                  </a:lnTo>
                  <a:close/>
                  <a:moveTo>
                    <a:pt x="1995618" y="773755"/>
                  </a:moveTo>
                  <a:lnTo>
                    <a:pt x="2017955" y="773755"/>
                  </a:lnTo>
                  <a:lnTo>
                    <a:pt x="2017955" y="786455"/>
                  </a:lnTo>
                  <a:lnTo>
                    <a:pt x="1995618" y="786455"/>
                  </a:lnTo>
                  <a:close/>
                  <a:moveTo>
                    <a:pt x="2047738" y="786455"/>
                  </a:moveTo>
                  <a:lnTo>
                    <a:pt x="2070075" y="786455"/>
                  </a:lnTo>
                  <a:lnTo>
                    <a:pt x="2070075" y="799155"/>
                  </a:lnTo>
                  <a:lnTo>
                    <a:pt x="2047738" y="799155"/>
                  </a:lnTo>
                  <a:close/>
                  <a:moveTo>
                    <a:pt x="2099858" y="799155"/>
                  </a:moveTo>
                  <a:lnTo>
                    <a:pt x="2122195" y="799155"/>
                  </a:lnTo>
                  <a:lnTo>
                    <a:pt x="2122195" y="811855"/>
                  </a:lnTo>
                  <a:lnTo>
                    <a:pt x="2099858" y="811855"/>
                  </a:lnTo>
                  <a:close/>
                  <a:moveTo>
                    <a:pt x="2120036" y="770072"/>
                  </a:moveTo>
                  <a:lnTo>
                    <a:pt x="2120036" y="731972"/>
                  </a:lnTo>
                  <a:lnTo>
                    <a:pt x="2127481" y="731972"/>
                  </a:lnTo>
                  <a:lnTo>
                    <a:pt x="2127481" y="770072"/>
                  </a:lnTo>
                  <a:close/>
                  <a:moveTo>
                    <a:pt x="2127481" y="681172"/>
                  </a:moveTo>
                  <a:lnTo>
                    <a:pt x="2127481" y="643072"/>
                  </a:lnTo>
                  <a:lnTo>
                    <a:pt x="2134927" y="643072"/>
                  </a:lnTo>
                  <a:lnTo>
                    <a:pt x="2134927" y="681172"/>
                  </a:lnTo>
                  <a:close/>
                  <a:moveTo>
                    <a:pt x="2134927" y="592272"/>
                  </a:moveTo>
                  <a:lnTo>
                    <a:pt x="2134927" y="554172"/>
                  </a:lnTo>
                  <a:lnTo>
                    <a:pt x="2142373" y="554172"/>
                  </a:lnTo>
                  <a:lnTo>
                    <a:pt x="2142373" y="592272"/>
                  </a:lnTo>
                  <a:close/>
                  <a:moveTo>
                    <a:pt x="2142373" y="503372"/>
                  </a:moveTo>
                  <a:lnTo>
                    <a:pt x="2142373" y="465272"/>
                  </a:lnTo>
                  <a:lnTo>
                    <a:pt x="2149818" y="465272"/>
                  </a:lnTo>
                  <a:lnTo>
                    <a:pt x="2149818" y="503372"/>
                  </a:lnTo>
                  <a:close/>
                  <a:moveTo>
                    <a:pt x="2149818" y="443366"/>
                  </a:moveTo>
                  <a:lnTo>
                    <a:pt x="2149818" y="432078"/>
                  </a:lnTo>
                  <a:lnTo>
                    <a:pt x="2157264" y="432078"/>
                  </a:lnTo>
                  <a:lnTo>
                    <a:pt x="2157264" y="443366"/>
                  </a:lnTo>
                  <a:close/>
                  <a:moveTo>
                    <a:pt x="2157264" y="417027"/>
                  </a:moveTo>
                  <a:lnTo>
                    <a:pt x="2157264" y="405738"/>
                  </a:lnTo>
                  <a:lnTo>
                    <a:pt x="2164710" y="405738"/>
                  </a:lnTo>
                  <a:lnTo>
                    <a:pt x="2164710" y="417027"/>
                  </a:lnTo>
                  <a:close/>
                  <a:moveTo>
                    <a:pt x="2164710" y="390687"/>
                  </a:moveTo>
                  <a:lnTo>
                    <a:pt x="2164710" y="379399"/>
                  </a:lnTo>
                  <a:lnTo>
                    <a:pt x="2172156" y="379399"/>
                  </a:lnTo>
                  <a:lnTo>
                    <a:pt x="2172156" y="390687"/>
                  </a:lnTo>
                  <a:close/>
                  <a:moveTo>
                    <a:pt x="2172156" y="364348"/>
                  </a:moveTo>
                  <a:lnTo>
                    <a:pt x="2172156" y="353060"/>
                  </a:lnTo>
                  <a:lnTo>
                    <a:pt x="2179601" y="353060"/>
                  </a:lnTo>
                  <a:lnTo>
                    <a:pt x="2179601" y="364348"/>
                  </a:lnTo>
                  <a:close/>
                  <a:moveTo>
                    <a:pt x="2179601" y="338009"/>
                  </a:moveTo>
                  <a:lnTo>
                    <a:pt x="2179601" y="326720"/>
                  </a:lnTo>
                  <a:lnTo>
                    <a:pt x="2187212" y="326720"/>
                  </a:lnTo>
                  <a:lnTo>
                    <a:pt x="2187212" y="338009"/>
                  </a:lnTo>
                  <a:close/>
                  <a:moveTo>
                    <a:pt x="2187212" y="311669"/>
                  </a:moveTo>
                  <a:lnTo>
                    <a:pt x="2187212" y="300381"/>
                  </a:lnTo>
                  <a:lnTo>
                    <a:pt x="2199912" y="300381"/>
                  </a:lnTo>
                  <a:lnTo>
                    <a:pt x="2199912" y="311669"/>
                  </a:lnTo>
                  <a:close/>
                  <a:moveTo>
                    <a:pt x="2199912" y="285330"/>
                  </a:moveTo>
                  <a:lnTo>
                    <a:pt x="2199912" y="274042"/>
                  </a:lnTo>
                  <a:lnTo>
                    <a:pt x="2212612" y="274042"/>
                  </a:lnTo>
                  <a:lnTo>
                    <a:pt x="2212612" y="285330"/>
                  </a:lnTo>
                  <a:close/>
                  <a:moveTo>
                    <a:pt x="2212612" y="258991"/>
                  </a:moveTo>
                  <a:lnTo>
                    <a:pt x="2212612" y="247702"/>
                  </a:lnTo>
                  <a:lnTo>
                    <a:pt x="2225312" y="247702"/>
                  </a:lnTo>
                  <a:lnTo>
                    <a:pt x="2225312" y="258991"/>
                  </a:lnTo>
                  <a:close/>
                  <a:moveTo>
                    <a:pt x="2225312" y="232651"/>
                  </a:moveTo>
                  <a:lnTo>
                    <a:pt x="2225312" y="221363"/>
                  </a:lnTo>
                  <a:lnTo>
                    <a:pt x="2238012" y="221363"/>
                  </a:lnTo>
                  <a:lnTo>
                    <a:pt x="2238012" y="232651"/>
                  </a:lnTo>
                  <a:close/>
                  <a:moveTo>
                    <a:pt x="2238012" y="206312"/>
                  </a:moveTo>
                  <a:lnTo>
                    <a:pt x="2238012" y="195024"/>
                  </a:lnTo>
                  <a:lnTo>
                    <a:pt x="2250712" y="195024"/>
                  </a:lnTo>
                  <a:lnTo>
                    <a:pt x="2250712" y="206312"/>
                  </a:lnTo>
                  <a:close/>
                  <a:moveTo>
                    <a:pt x="2250712" y="179973"/>
                  </a:moveTo>
                  <a:lnTo>
                    <a:pt x="2250712" y="168685"/>
                  </a:lnTo>
                  <a:lnTo>
                    <a:pt x="2263412" y="168685"/>
                  </a:lnTo>
                  <a:lnTo>
                    <a:pt x="2263412" y="179973"/>
                  </a:lnTo>
                  <a:close/>
                  <a:moveTo>
                    <a:pt x="2236616" y="165336"/>
                  </a:moveTo>
                  <a:lnTo>
                    <a:pt x="2198516" y="165336"/>
                  </a:lnTo>
                  <a:lnTo>
                    <a:pt x="2198516" y="161573"/>
                  </a:lnTo>
                  <a:lnTo>
                    <a:pt x="2236616" y="161573"/>
                  </a:lnTo>
                  <a:close/>
                  <a:moveTo>
                    <a:pt x="2163891" y="161573"/>
                  </a:moveTo>
                  <a:lnTo>
                    <a:pt x="2141554" y="161573"/>
                  </a:lnTo>
                  <a:lnTo>
                    <a:pt x="2141554" y="157810"/>
                  </a:lnTo>
                  <a:lnTo>
                    <a:pt x="2163891" y="157810"/>
                  </a:lnTo>
                  <a:close/>
                  <a:moveTo>
                    <a:pt x="2111771" y="157810"/>
                  </a:moveTo>
                  <a:lnTo>
                    <a:pt x="2089434" y="157810"/>
                  </a:lnTo>
                  <a:lnTo>
                    <a:pt x="2089434" y="154047"/>
                  </a:lnTo>
                  <a:lnTo>
                    <a:pt x="2111771" y="154047"/>
                  </a:lnTo>
                  <a:close/>
                  <a:moveTo>
                    <a:pt x="2059651" y="154047"/>
                  </a:moveTo>
                  <a:lnTo>
                    <a:pt x="2037314" y="154047"/>
                  </a:lnTo>
                  <a:lnTo>
                    <a:pt x="2037314" y="150285"/>
                  </a:lnTo>
                  <a:lnTo>
                    <a:pt x="2059651" y="150285"/>
                  </a:lnTo>
                  <a:close/>
                  <a:moveTo>
                    <a:pt x="2007531" y="150285"/>
                  </a:moveTo>
                  <a:lnTo>
                    <a:pt x="1985194" y="150285"/>
                  </a:lnTo>
                  <a:lnTo>
                    <a:pt x="1985194" y="146522"/>
                  </a:lnTo>
                  <a:lnTo>
                    <a:pt x="2007531" y="146522"/>
                  </a:lnTo>
                  <a:close/>
                  <a:moveTo>
                    <a:pt x="1955411" y="146522"/>
                  </a:moveTo>
                  <a:lnTo>
                    <a:pt x="1933074" y="146522"/>
                  </a:lnTo>
                  <a:lnTo>
                    <a:pt x="1933074" y="142759"/>
                  </a:lnTo>
                  <a:lnTo>
                    <a:pt x="1955411" y="142759"/>
                  </a:lnTo>
                  <a:close/>
                  <a:moveTo>
                    <a:pt x="1903291" y="142759"/>
                  </a:moveTo>
                  <a:lnTo>
                    <a:pt x="1880954" y="142759"/>
                  </a:lnTo>
                  <a:lnTo>
                    <a:pt x="1880954" y="138996"/>
                  </a:lnTo>
                  <a:lnTo>
                    <a:pt x="1903291" y="138996"/>
                  </a:lnTo>
                  <a:close/>
                  <a:moveTo>
                    <a:pt x="1851171" y="138996"/>
                  </a:moveTo>
                  <a:lnTo>
                    <a:pt x="1828834" y="138996"/>
                  </a:lnTo>
                  <a:lnTo>
                    <a:pt x="1828834" y="135234"/>
                  </a:lnTo>
                  <a:lnTo>
                    <a:pt x="1851171" y="135234"/>
                  </a:lnTo>
                  <a:close/>
                  <a:moveTo>
                    <a:pt x="1799051" y="135234"/>
                  </a:moveTo>
                  <a:lnTo>
                    <a:pt x="1776714" y="135234"/>
                  </a:lnTo>
                  <a:lnTo>
                    <a:pt x="1776714" y="131471"/>
                  </a:lnTo>
                  <a:lnTo>
                    <a:pt x="1799051" y="131471"/>
                  </a:lnTo>
                  <a:close/>
                  <a:moveTo>
                    <a:pt x="1746931" y="131471"/>
                  </a:moveTo>
                  <a:lnTo>
                    <a:pt x="1724594" y="131471"/>
                  </a:lnTo>
                  <a:lnTo>
                    <a:pt x="1724594" y="127708"/>
                  </a:lnTo>
                  <a:lnTo>
                    <a:pt x="1746931" y="127708"/>
                  </a:lnTo>
                  <a:close/>
                  <a:moveTo>
                    <a:pt x="1694811" y="127708"/>
                  </a:moveTo>
                  <a:lnTo>
                    <a:pt x="1672474" y="127708"/>
                  </a:lnTo>
                  <a:lnTo>
                    <a:pt x="1672474" y="123945"/>
                  </a:lnTo>
                  <a:lnTo>
                    <a:pt x="1694811" y="123945"/>
                  </a:lnTo>
                  <a:close/>
                  <a:moveTo>
                    <a:pt x="1642691" y="123945"/>
                  </a:moveTo>
                  <a:lnTo>
                    <a:pt x="1620354" y="123945"/>
                  </a:lnTo>
                  <a:lnTo>
                    <a:pt x="1620354" y="120183"/>
                  </a:lnTo>
                  <a:lnTo>
                    <a:pt x="1642691" y="120183"/>
                  </a:lnTo>
                  <a:close/>
                  <a:moveTo>
                    <a:pt x="1590571" y="120183"/>
                  </a:moveTo>
                  <a:lnTo>
                    <a:pt x="1568234" y="120183"/>
                  </a:lnTo>
                  <a:lnTo>
                    <a:pt x="1568234" y="116420"/>
                  </a:lnTo>
                  <a:lnTo>
                    <a:pt x="1590571" y="116420"/>
                  </a:lnTo>
                  <a:close/>
                  <a:moveTo>
                    <a:pt x="1538451" y="116420"/>
                  </a:moveTo>
                  <a:lnTo>
                    <a:pt x="1516114" y="116420"/>
                  </a:lnTo>
                  <a:lnTo>
                    <a:pt x="1516114" y="112657"/>
                  </a:lnTo>
                  <a:lnTo>
                    <a:pt x="1538451" y="112657"/>
                  </a:lnTo>
                  <a:close/>
                  <a:moveTo>
                    <a:pt x="1486331" y="112657"/>
                  </a:moveTo>
                  <a:lnTo>
                    <a:pt x="1463994" y="112657"/>
                  </a:lnTo>
                  <a:lnTo>
                    <a:pt x="1463994" y="108894"/>
                  </a:lnTo>
                  <a:lnTo>
                    <a:pt x="1486331" y="108894"/>
                  </a:lnTo>
                  <a:close/>
                  <a:moveTo>
                    <a:pt x="1434211" y="108894"/>
                  </a:moveTo>
                  <a:lnTo>
                    <a:pt x="1411874" y="108894"/>
                  </a:lnTo>
                  <a:lnTo>
                    <a:pt x="1411874" y="105132"/>
                  </a:lnTo>
                  <a:lnTo>
                    <a:pt x="1434211" y="105132"/>
                  </a:lnTo>
                  <a:close/>
                  <a:moveTo>
                    <a:pt x="1382091" y="105132"/>
                  </a:moveTo>
                  <a:lnTo>
                    <a:pt x="1359754" y="105132"/>
                  </a:lnTo>
                  <a:lnTo>
                    <a:pt x="1359754" y="101369"/>
                  </a:lnTo>
                  <a:lnTo>
                    <a:pt x="1382091" y="101369"/>
                  </a:lnTo>
                  <a:close/>
                  <a:moveTo>
                    <a:pt x="1329971" y="101369"/>
                  </a:moveTo>
                  <a:lnTo>
                    <a:pt x="1307634" y="101369"/>
                  </a:lnTo>
                  <a:lnTo>
                    <a:pt x="1307634" y="97606"/>
                  </a:lnTo>
                  <a:lnTo>
                    <a:pt x="1329971" y="97606"/>
                  </a:lnTo>
                  <a:close/>
                  <a:moveTo>
                    <a:pt x="1277851" y="97606"/>
                  </a:moveTo>
                  <a:lnTo>
                    <a:pt x="1255514" y="97606"/>
                  </a:lnTo>
                  <a:lnTo>
                    <a:pt x="1255514" y="93843"/>
                  </a:lnTo>
                  <a:lnTo>
                    <a:pt x="1277851" y="93843"/>
                  </a:lnTo>
                  <a:close/>
                  <a:moveTo>
                    <a:pt x="1225731" y="93843"/>
                  </a:moveTo>
                  <a:lnTo>
                    <a:pt x="1203394" y="93843"/>
                  </a:lnTo>
                  <a:lnTo>
                    <a:pt x="1203394" y="90080"/>
                  </a:lnTo>
                  <a:lnTo>
                    <a:pt x="1225731" y="90080"/>
                  </a:lnTo>
                  <a:close/>
                  <a:moveTo>
                    <a:pt x="1173611" y="90080"/>
                  </a:moveTo>
                  <a:lnTo>
                    <a:pt x="1151274" y="90080"/>
                  </a:lnTo>
                  <a:lnTo>
                    <a:pt x="1151274" y="86318"/>
                  </a:lnTo>
                  <a:lnTo>
                    <a:pt x="1173611" y="86318"/>
                  </a:lnTo>
                  <a:close/>
                  <a:moveTo>
                    <a:pt x="1121491" y="86318"/>
                  </a:moveTo>
                  <a:lnTo>
                    <a:pt x="1099154" y="86318"/>
                  </a:lnTo>
                  <a:lnTo>
                    <a:pt x="1099154" y="82555"/>
                  </a:lnTo>
                  <a:lnTo>
                    <a:pt x="1121491" y="82555"/>
                  </a:lnTo>
                  <a:close/>
                  <a:moveTo>
                    <a:pt x="1069371" y="82555"/>
                  </a:moveTo>
                  <a:lnTo>
                    <a:pt x="1047034" y="82555"/>
                  </a:lnTo>
                  <a:lnTo>
                    <a:pt x="1047034" y="78792"/>
                  </a:lnTo>
                  <a:lnTo>
                    <a:pt x="1069371" y="78792"/>
                  </a:lnTo>
                  <a:close/>
                  <a:moveTo>
                    <a:pt x="1017251" y="78792"/>
                  </a:moveTo>
                  <a:lnTo>
                    <a:pt x="994914" y="78792"/>
                  </a:lnTo>
                  <a:lnTo>
                    <a:pt x="994914" y="75029"/>
                  </a:lnTo>
                  <a:lnTo>
                    <a:pt x="1017251" y="75029"/>
                  </a:lnTo>
                  <a:close/>
                  <a:moveTo>
                    <a:pt x="965131" y="75029"/>
                  </a:moveTo>
                  <a:lnTo>
                    <a:pt x="942794" y="75029"/>
                  </a:lnTo>
                  <a:lnTo>
                    <a:pt x="942794" y="71267"/>
                  </a:lnTo>
                  <a:lnTo>
                    <a:pt x="965131" y="71267"/>
                  </a:lnTo>
                  <a:close/>
                  <a:moveTo>
                    <a:pt x="913011" y="71267"/>
                  </a:moveTo>
                  <a:lnTo>
                    <a:pt x="890674" y="71267"/>
                  </a:lnTo>
                  <a:lnTo>
                    <a:pt x="890674" y="67504"/>
                  </a:lnTo>
                  <a:lnTo>
                    <a:pt x="913011" y="67504"/>
                  </a:lnTo>
                  <a:close/>
                  <a:moveTo>
                    <a:pt x="860891" y="67504"/>
                  </a:moveTo>
                  <a:lnTo>
                    <a:pt x="838554" y="67504"/>
                  </a:lnTo>
                  <a:lnTo>
                    <a:pt x="838554" y="63741"/>
                  </a:lnTo>
                  <a:lnTo>
                    <a:pt x="860891" y="63741"/>
                  </a:lnTo>
                  <a:close/>
                  <a:moveTo>
                    <a:pt x="808771" y="63741"/>
                  </a:moveTo>
                  <a:lnTo>
                    <a:pt x="786434" y="63741"/>
                  </a:lnTo>
                  <a:lnTo>
                    <a:pt x="786434" y="59978"/>
                  </a:lnTo>
                  <a:lnTo>
                    <a:pt x="808771" y="59978"/>
                  </a:lnTo>
                  <a:close/>
                  <a:moveTo>
                    <a:pt x="756651" y="59978"/>
                  </a:moveTo>
                  <a:lnTo>
                    <a:pt x="734314" y="59978"/>
                  </a:lnTo>
                  <a:lnTo>
                    <a:pt x="734314" y="56216"/>
                  </a:lnTo>
                  <a:lnTo>
                    <a:pt x="756651" y="56216"/>
                  </a:lnTo>
                  <a:close/>
                  <a:moveTo>
                    <a:pt x="704531" y="56216"/>
                  </a:moveTo>
                  <a:lnTo>
                    <a:pt x="682194" y="56216"/>
                  </a:lnTo>
                  <a:lnTo>
                    <a:pt x="682194" y="52453"/>
                  </a:lnTo>
                  <a:lnTo>
                    <a:pt x="704531" y="52453"/>
                  </a:lnTo>
                  <a:close/>
                  <a:moveTo>
                    <a:pt x="652411" y="52453"/>
                  </a:moveTo>
                  <a:lnTo>
                    <a:pt x="630074" y="52453"/>
                  </a:lnTo>
                  <a:lnTo>
                    <a:pt x="630074" y="48690"/>
                  </a:lnTo>
                  <a:lnTo>
                    <a:pt x="652411" y="48690"/>
                  </a:lnTo>
                  <a:close/>
                  <a:moveTo>
                    <a:pt x="600291" y="48690"/>
                  </a:moveTo>
                  <a:lnTo>
                    <a:pt x="577954" y="48690"/>
                  </a:lnTo>
                  <a:lnTo>
                    <a:pt x="577954" y="44927"/>
                  </a:lnTo>
                  <a:lnTo>
                    <a:pt x="600291" y="44927"/>
                  </a:lnTo>
                  <a:close/>
                  <a:moveTo>
                    <a:pt x="548171" y="44927"/>
                  </a:moveTo>
                  <a:lnTo>
                    <a:pt x="525834" y="44927"/>
                  </a:lnTo>
                  <a:lnTo>
                    <a:pt x="525834" y="41165"/>
                  </a:lnTo>
                  <a:lnTo>
                    <a:pt x="548171" y="41165"/>
                  </a:lnTo>
                  <a:close/>
                  <a:moveTo>
                    <a:pt x="496051" y="41165"/>
                  </a:moveTo>
                  <a:lnTo>
                    <a:pt x="473714" y="41165"/>
                  </a:lnTo>
                  <a:lnTo>
                    <a:pt x="473714" y="37402"/>
                  </a:lnTo>
                  <a:lnTo>
                    <a:pt x="496051" y="37402"/>
                  </a:lnTo>
                  <a:close/>
                  <a:moveTo>
                    <a:pt x="443931" y="37402"/>
                  </a:moveTo>
                  <a:lnTo>
                    <a:pt x="421594" y="37402"/>
                  </a:lnTo>
                  <a:lnTo>
                    <a:pt x="421594" y="33639"/>
                  </a:lnTo>
                  <a:lnTo>
                    <a:pt x="443931" y="33639"/>
                  </a:lnTo>
                  <a:close/>
                  <a:moveTo>
                    <a:pt x="391811" y="33639"/>
                  </a:moveTo>
                  <a:lnTo>
                    <a:pt x="369474" y="33639"/>
                  </a:lnTo>
                  <a:lnTo>
                    <a:pt x="369474" y="29876"/>
                  </a:lnTo>
                  <a:lnTo>
                    <a:pt x="391811" y="29876"/>
                  </a:lnTo>
                  <a:close/>
                  <a:moveTo>
                    <a:pt x="347732" y="27995"/>
                  </a:moveTo>
                  <a:lnTo>
                    <a:pt x="347732" y="39283"/>
                  </a:lnTo>
                  <a:lnTo>
                    <a:pt x="340287" y="39283"/>
                  </a:lnTo>
                  <a:lnTo>
                    <a:pt x="340287" y="27995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71696" y="88986"/>
            <a:ext cx="15458400" cy="928116"/>
            <a:chOff x="0" y="0"/>
            <a:chExt cx="20611200" cy="1237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11201" cy="1237488"/>
            </a:xfrm>
            <a:custGeom>
              <a:avLst/>
              <a:gdLst/>
              <a:ahLst/>
              <a:cxnLst/>
              <a:rect r="r" b="b" t="t" l="l"/>
              <a:pathLst>
                <a:path h="1237488" w="20611201">
                  <a:moveTo>
                    <a:pt x="0" y="0"/>
                  </a:moveTo>
                  <a:lnTo>
                    <a:pt x="20611201" y="0"/>
                  </a:lnTo>
                  <a:lnTo>
                    <a:pt x="20611201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611200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Comparison between h2ogpte &amp; Meralion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948900" y="4495800"/>
            <a:ext cx="603453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Meralion can correctly detect “</a:t>
            </a:r>
            <a:r>
              <a:rPr lang="en-US" b="true" sz="2900" i="true">
                <a:solidFill>
                  <a:srgbClr val="FEC925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waist pain</a:t>
            </a: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”, while h2ogpte misunderstand it as “</a:t>
            </a:r>
            <a:r>
              <a:rPr lang="en-US" b="true" sz="2900" i="true">
                <a:solidFill>
                  <a:srgbClr val="FEC828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back pain</a:t>
            </a: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48900" y="6183092"/>
            <a:ext cx="6034530" cy="174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b="true" sz="2900" i="true">
                <a:solidFill>
                  <a:srgbClr val="FEFEFE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Meralion can do the translation more naturally than h2ogpte, especially when the original input is inverted sentence.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7904" y="2643030"/>
            <a:ext cx="3454949" cy="285850"/>
            <a:chOff x="0" y="0"/>
            <a:chExt cx="4606598" cy="3811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563" y="1574"/>
              <a:ext cx="4589497" cy="377975"/>
            </a:xfrm>
            <a:custGeom>
              <a:avLst/>
              <a:gdLst/>
              <a:ahLst/>
              <a:cxnLst/>
              <a:rect r="r" b="b" t="t" l="l"/>
              <a:pathLst>
                <a:path h="377975" w="4589497">
                  <a:moveTo>
                    <a:pt x="0" y="0"/>
                  </a:moveTo>
                  <a:lnTo>
                    <a:pt x="4589497" y="0"/>
                  </a:lnTo>
                  <a:lnTo>
                    <a:pt x="4589497" y="377975"/>
                  </a:lnTo>
                  <a:lnTo>
                    <a:pt x="0" y="377975"/>
                  </a:lnTo>
                  <a:close/>
                  <a:moveTo>
                    <a:pt x="119375" y="21849"/>
                  </a:moveTo>
                  <a:lnTo>
                    <a:pt x="119375" y="356127"/>
                  </a:lnTo>
                  <a:lnTo>
                    <a:pt x="4470123" y="356127"/>
                  </a:lnTo>
                  <a:lnTo>
                    <a:pt x="4470123" y="21849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84150" y="0"/>
              <a:ext cx="4867348" cy="737457"/>
            </a:xfrm>
            <a:custGeom>
              <a:avLst/>
              <a:gdLst/>
              <a:ahLst/>
              <a:cxnLst/>
              <a:rect r="r" b="b" t="t" l="l"/>
              <a:pathLst>
                <a:path h="737457" w="4867348">
                  <a:moveTo>
                    <a:pt x="312602" y="0"/>
                  </a:moveTo>
                  <a:lnTo>
                    <a:pt x="363983" y="0"/>
                  </a:lnTo>
                  <a:lnTo>
                    <a:pt x="363983" y="3148"/>
                  </a:lnTo>
                  <a:lnTo>
                    <a:pt x="312602" y="3148"/>
                  </a:lnTo>
                  <a:close/>
                  <a:moveTo>
                    <a:pt x="432490" y="3148"/>
                  </a:moveTo>
                  <a:lnTo>
                    <a:pt x="483871" y="3148"/>
                  </a:lnTo>
                  <a:lnTo>
                    <a:pt x="432490" y="3148"/>
                  </a:lnTo>
                  <a:close/>
                  <a:moveTo>
                    <a:pt x="552378" y="3148"/>
                  </a:moveTo>
                  <a:lnTo>
                    <a:pt x="603759" y="3148"/>
                  </a:lnTo>
                  <a:lnTo>
                    <a:pt x="552378" y="3148"/>
                  </a:lnTo>
                  <a:close/>
                  <a:moveTo>
                    <a:pt x="672267" y="3148"/>
                  </a:moveTo>
                  <a:lnTo>
                    <a:pt x="723648" y="3148"/>
                  </a:lnTo>
                  <a:lnTo>
                    <a:pt x="672267" y="3148"/>
                  </a:lnTo>
                  <a:close/>
                  <a:moveTo>
                    <a:pt x="792155" y="3148"/>
                  </a:moveTo>
                  <a:lnTo>
                    <a:pt x="843536" y="3148"/>
                  </a:lnTo>
                  <a:lnTo>
                    <a:pt x="792155" y="3148"/>
                  </a:lnTo>
                  <a:close/>
                  <a:moveTo>
                    <a:pt x="912044" y="3148"/>
                  </a:moveTo>
                  <a:lnTo>
                    <a:pt x="963424" y="3148"/>
                  </a:lnTo>
                  <a:lnTo>
                    <a:pt x="912044" y="3148"/>
                  </a:lnTo>
                  <a:close/>
                  <a:moveTo>
                    <a:pt x="1031932" y="3148"/>
                  </a:moveTo>
                  <a:lnTo>
                    <a:pt x="1083313" y="3148"/>
                  </a:lnTo>
                  <a:lnTo>
                    <a:pt x="1031932" y="3148"/>
                  </a:lnTo>
                  <a:close/>
                  <a:moveTo>
                    <a:pt x="1151820" y="3148"/>
                  </a:moveTo>
                  <a:lnTo>
                    <a:pt x="1203201" y="3148"/>
                  </a:lnTo>
                  <a:lnTo>
                    <a:pt x="1151820" y="3148"/>
                  </a:lnTo>
                  <a:close/>
                  <a:moveTo>
                    <a:pt x="1271709" y="3148"/>
                  </a:moveTo>
                  <a:lnTo>
                    <a:pt x="1323089" y="3148"/>
                  </a:lnTo>
                  <a:lnTo>
                    <a:pt x="1271709" y="3148"/>
                  </a:lnTo>
                  <a:close/>
                  <a:moveTo>
                    <a:pt x="1391597" y="3148"/>
                  </a:moveTo>
                  <a:lnTo>
                    <a:pt x="1442978" y="3148"/>
                  </a:lnTo>
                  <a:lnTo>
                    <a:pt x="1391597" y="3148"/>
                  </a:lnTo>
                  <a:close/>
                  <a:moveTo>
                    <a:pt x="1511485" y="3148"/>
                  </a:moveTo>
                  <a:lnTo>
                    <a:pt x="1562866" y="3148"/>
                  </a:lnTo>
                  <a:lnTo>
                    <a:pt x="1511485" y="3148"/>
                  </a:lnTo>
                  <a:close/>
                  <a:moveTo>
                    <a:pt x="1631374" y="3148"/>
                  </a:moveTo>
                  <a:lnTo>
                    <a:pt x="1682754" y="3148"/>
                  </a:lnTo>
                  <a:lnTo>
                    <a:pt x="1631374" y="3148"/>
                  </a:lnTo>
                  <a:close/>
                  <a:moveTo>
                    <a:pt x="1751262" y="3148"/>
                  </a:moveTo>
                  <a:lnTo>
                    <a:pt x="1802643" y="3148"/>
                  </a:lnTo>
                  <a:lnTo>
                    <a:pt x="1751262" y="3148"/>
                  </a:lnTo>
                  <a:close/>
                  <a:moveTo>
                    <a:pt x="1871150" y="3148"/>
                  </a:moveTo>
                  <a:lnTo>
                    <a:pt x="1922531" y="3148"/>
                  </a:lnTo>
                  <a:lnTo>
                    <a:pt x="1871150" y="3148"/>
                  </a:lnTo>
                  <a:close/>
                  <a:moveTo>
                    <a:pt x="1991039" y="3148"/>
                  </a:moveTo>
                  <a:lnTo>
                    <a:pt x="2042419" y="3148"/>
                  </a:lnTo>
                  <a:lnTo>
                    <a:pt x="1991039" y="3148"/>
                  </a:lnTo>
                  <a:close/>
                  <a:moveTo>
                    <a:pt x="2110927" y="3148"/>
                  </a:moveTo>
                  <a:lnTo>
                    <a:pt x="2162308" y="3148"/>
                  </a:lnTo>
                  <a:lnTo>
                    <a:pt x="2110927" y="3148"/>
                  </a:lnTo>
                  <a:close/>
                  <a:moveTo>
                    <a:pt x="2230815" y="3148"/>
                  </a:moveTo>
                  <a:lnTo>
                    <a:pt x="2282196" y="3148"/>
                  </a:lnTo>
                  <a:lnTo>
                    <a:pt x="2230815" y="3148"/>
                  </a:lnTo>
                  <a:close/>
                  <a:moveTo>
                    <a:pt x="2350704" y="3148"/>
                  </a:moveTo>
                  <a:lnTo>
                    <a:pt x="2402084" y="3148"/>
                  </a:lnTo>
                  <a:lnTo>
                    <a:pt x="2350704" y="3148"/>
                  </a:lnTo>
                  <a:close/>
                  <a:moveTo>
                    <a:pt x="2470592" y="3148"/>
                  </a:moveTo>
                  <a:lnTo>
                    <a:pt x="2521973" y="3148"/>
                  </a:lnTo>
                  <a:lnTo>
                    <a:pt x="2470592" y="3148"/>
                  </a:lnTo>
                  <a:close/>
                  <a:moveTo>
                    <a:pt x="2590480" y="3148"/>
                  </a:moveTo>
                  <a:lnTo>
                    <a:pt x="2641861" y="3148"/>
                  </a:lnTo>
                  <a:lnTo>
                    <a:pt x="2590480" y="3148"/>
                  </a:lnTo>
                  <a:close/>
                  <a:moveTo>
                    <a:pt x="2710369" y="3148"/>
                  </a:moveTo>
                  <a:lnTo>
                    <a:pt x="2761749" y="3148"/>
                  </a:lnTo>
                  <a:lnTo>
                    <a:pt x="2710369" y="3148"/>
                  </a:lnTo>
                  <a:close/>
                  <a:moveTo>
                    <a:pt x="2830257" y="3148"/>
                  </a:moveTo>
                  <a:lnTo>
                    <a:pt x="2881638" y="3148"/>
                  </a:lnTo>
                  <a:lnTo>
                    <a:pt x="2830257" y="3148"/>
                  </a:lnTo>
                  <a:close/>
                  <a:moveTo>
                    <a:pt x="2950145" y="3148"/>
                  </a:moveTo>
                  <a:lnTo>
                    <a:pt x="3001526" y="3148"/>
                  </a:lnTo>
                  <a:lnTo>
                    <a:pt x="2950145" y="3148"/>
                  </a:lnTo>
                  <a:close/>
                  <a:moveTo>
                    <a:pt x="3070034" y="3148"/>
                  </a:moveTo>
                  <a:lnTo>
                    <a:pt x="3121415" y="3148"/>
                  </a:lnTo>
                  <a:lnTo>
                    <a:pt x="3070034" y="3148"/>
                  </a:lnTo>
                  <a:close/>
                  <a:moveTo>
                    <a:pt x="3189922" y="3148"/>
                  </a:moveTo>
                  <a:lnTo>
                    <a:pt x="3241303" y="3148"/>
                  </a:lnTo>
                  <a:lnTo>
                    <a:pt x="3189922" y="3148"/>
                  </a:lnTo>
                  <a:close/>
                  <a:moveTo>
                    <a:pt x="3309810" y="3148"/>
                  </a:moveTo>
                  <a:lnTo>
                    <a:pt x="3361191" y="3148"/>
                  </a:lnTo>
                  <a:lnTo>
                    <a:pt x="3309810" y="3148"/>
                  </a:lnTo>
                  <a:close/>
                  <a:moveTo>
                    <a:pt x="3429699" y="3148"/>
                  </a:moveTo>
                  <a:lnTo>
                    <a:pt x="3481079" y="3148"/>
                  </a:lnTo>
                  <a:lnTo>
                    <a:pt x="3429699" y="3148"/>
                  </a:lnTo>
                  <a:close/>
                  <a:moveTo>
                    <a:pt x="3549587" y="3148"/>
                  </a:moveTo>
                  <a:lnTo>
                    <a:pt x="3600968" y="3148"/>
                  </a:lnTo>
                  <a:lnTo>
                    <a:pt x="3549587" y="3148"/>
                  </a:lnTo>
                  <a:close/>
                  <a:moveTo>
                    <a:pt x="3669476" y="3148"/>
                  </a:moveTo>
                  <a:lnTo>
                    <a:pt x="3720856" y="3148"/>
                  </a:lnTo>
                  <a:lnTo>
                    <a:pt x="3669476" y="3148"/>
                  </a:lnTo>
                  <a:close/>
                  <a:moveTo>
                    <a:pt x="3789364" y="3148"/>
                  </a:moveTo>
                  <a:lnTo>
                    <a:pt x="3840745" y="3148"/>
                  </a:lnTo>
                  <a:lnTo>
                    <a:pt x="3789364" y="3148"/>
                  </a:lnTo>
                  <a:close/>
                  <a:moveTo>
                    <a:pt x="3909252" y="3148"/>
                  </a:moveTo>
                  <a:lnTo>
                    <a:pt x="3960633" y="3148"/>
                  </a:lnTo>
                  <a:lnTo>
                    <a:pt x="3909252" y="3148"/>
                  </a:lnTo>
                  <a:close/>
                  <a:moveTo>
                    <a:pt x="4029140" y="3148"/>
                  </a:moveTo>
                  <a:lnTo>
                    <a:pt x="4080521" y="3148"/>
                  </a:lnTo>
                  <a:lnTo>
                    <a:pt x="4029140" y="3148"/>
                  </a:lnTo>
                  <a:close/>
                  <a:moveTo>
                    <a:pt x="4149029" y="3148"/>
                  </a:moveTo>
                  <a:lnTo>
                    <a:pt x="4200410" y="3148"/>
                  </a:lnTo>
                  <a:lnTo>
                    <a:pt x="4149029" y="3148"/>
                  </a:lnTo>
                  <a:close/>
                  <a:moveTo>
                    <a:pt x="4268917" y="3148"/>
                  </a:moveTo>
                  <a:lnTo>
                    <a:pt x="4320298" y="3148"/>
                  </a:lnTo>
                  <a:lnTo>
                    <a:pt x="4268917" y="3148"/>
                  </a:lnTo>
                  <a:close/>
                  <a:moveTo>
                    <a:pt x="4388805" y="3148"/>
                  </a:moveTo>
                  <a:lnTo>
                    <a:pt x="4440186" y="3148"/>
                  </a:lnTo>
                  <a:lnTo>
                    <a:pt x="4388805" y="3148"/>
                  </a:lnTo>
                  <a:close/>
                  <a:moveTo>
                    <a:pt x="4508694" y="3148"/>
                  </a:moveTo>
                  <a:lnTo>
                    <a:pt x="4560075" y="3148"/>
                  </a:lnTo>
                  <a:lnTo>
                    <a:pt x="4508694" y="3148"/>
                  </a:lnTo>
                  <a:close/>
                  <a:moveTo>
                    <a:pt x="4628582" y="3148"/>
                  </a:moveTo>
                  <a:lnTo>
                    <a:pt x="4679963" y="3148"/>
                  </a:lnTo>
                  <a:lnTo>
                    <a:pt x="4628582" y="3148"/>
                  </a:lnTo>
                  <a:close/>
                  <a:moveTo>
                    <a:pt x="4748471" y="3148"/>
                  </a:moveTo>
                  <a:lnTo>
                    <a:pt x="4782210" y="3148"/>
                  </a:lnTo>
                  <a:cubicBezTo>
                    <a:pt x="4787006" y="3148"/>
                    <a:pt x="4790767" y="3841"/>
                    <a:pt x="4790767" y="4722"/>
                  </a:cubicBezTo>
                  <a:lnTo>
                    <a:pt x="4790767" y="4817"/>
                  </a:lnTo>
                  <a:lnTo>
                    <a:pt x="4773647" y="4817"/>
                  </a:lnTo>
                  <a:lnTo>
                    <a:pt x="4773647" y="1574"/>
                  </a:lnTo>
                  <a:lnTo>
                    <a:pt x="4782210" y="1574"/>
                  </a:lnTo>
                  <a:lnTo>
                    <a:pt x="4782210" y="3148"/>
                  </a:lnTo>
                  <a:lnTo>
                    <a:pt x="4748471" y="3148"/>
                  </a:lnTo>
                  <a:close/>
                  <a:moveTo>
                    <a:pt x="4790767" y="20558"/>
                  </a:moveTo>
                  <a:lnTo>
                    <a:pt x="4790767" y="30003"/>
                  </a:lnTo>
                  <a:lnTo>
                    <a:pt x="4773647" y="30003"/>
                  </a:lnTo>
                  <a:lnTo>
                    <a:pt x="4773647" y="20558"/>
                  </a:lnTo>
                  <a:close/>
                  <a:moveTo>
                    <a:pt x="4773647" y="42595"/>
                  </a:moveTo>
                  <a:lnTo>
                    <a:pt x="4773647" y="52040"/>
                  </a:lnTo>
                  <a:lnTo>
                    <a:pt x="4756520" y="52040"/>
                  </a:lnTo>
                  <a:lnTo>
                    <a:pt x="4756520" y="42595"/>
                  </a:lnTo>
                  <a:close/>
                  <a:moveTo>
                    <a:pt x="4756520" y="64633"/>
                  </a:moveTo>
                  <a:lnTo>
                    <a:pt x="4756520" y="74078"/>
                  </a:lnTo>
                  <a:lnTo>
                    <a:pt x="4739393" y="74078"/>
                  </a:lnTo>
                  <a:lnTo>
                    <a:pt x="4739393" y="64633"/>
                  </a:lnTo>
                  <a:close/>
                  <a:moveTo>
                    <a:pt x="4739393" y="86670"/>
                  </a:moveTo>
                  <a:lnTo>
                    <a:pt x="4739393" y="96115"/>
                  </a:lnTo>
                  <a:lnTo>
                    <a:pt x="4722266" y="96115"/>
                  </a:lnTo>
                  <a:lnTo>
                    <a:pt x="4722266" y="86670"/>
                  </a:lnTo>
                  <a:close/>
                  <a:moveTo>
                    <a:pt x="4722266" y="108708"/>
                  </a:moveTo>
                  <a:lnTo>
                    <a:pt x="4722266" y="118153"/>
                  </a:lnTo>
                  <a:lnTo>
                    <a:pt x="4705140" y="118153"/>
                  </a:lnTo>
                  <a:lnTo>
                    <a:pt x="4705140" y="108708"/>
                  </a:lnTo>
                  <a:close/>
                  <a:moveTo>
                    <a:pt x="4705140" y="130746"/>
                  </a:moveTo>
                  <a:lnTo>
                    <a:pt x="4705140" y="140190"/>
                  </a:lnTo>
                  <a:lnTo>
                    <a:pt x="4688013" y="140190"/>
                  </a:lnTo>
                  <a:lnTo>
                    <a:pt x="4688013" y="130746"/>
                  </a:lnTo>
                  <a:close/>
                  <a:moveTo>
                    <a:pt x="4688013" y="152783"/>
                  </a:moveTo>
                  <a:lnTo>
                    <a:pt x="4688013" y="162228"/>
                  </a:lnTo>
                  <a:lnTo>
                    <a:pt x="4670886" y="162228"/>
                  </a:lnTo>
                  <a:lnTo>
                    <a:pt x="4670886" y="152783"/>
                  </a:lnTo>
                  <a:close/>
                  <a:moveTo>
                    <a:pt x="4670886" y="174821"/>
                  </a:moveTo>
                  <a:lnTo>
                    <a:pt x="4670886" y="184265"/>
                  </a:lnTo>
                  <a:lnTo>
                    <a:pt x="4653759" y="184265"/>
                  </a:lnTo>
                  <a:lnTo>
                    <a:pt x="4653759" y="174821"/>
                  </a:lnTo>
                  <a:close/>
                  <a:moveTo>
                    <a:pt x="4653759" y="196858"/>
                  </a:moveTo>
                  <a:lnTo>
                    <a:pt x="4653759" y="206303"/>
                  </a:lnTo>
                  <a:lnTo>
                    <a:pt x="4636632" y="206303"/>
                  </a:lnTo>
                  <a:lnTo>
                    <a:pt x="4636632" y="196858"/>
                  </a:lnTo>
                  <a:close/>
                  <a:moveTo>
                    <a:pt x="4636632" y="218896"/>
                  </a:moveTo>
                  <a:lnTo>
                    <a:pt x="4636632" y="228340"/>
                  </a:lnTo>
                  <a:lnTo>
                    <a:pt x="4619505" y="228340"/>
                  </a:lnTo>
                  <a:lnTo>
                    <a:pt x="4619505" y="218896"/>
                  </a:lnTo>
                  <a:close/>
                  <a:moveTo>
                    <a:pt x="4619505" y="240933"/>
                  </a:moveTo>
                  <a:lnTo>
                    <a:pt x="4619505" y="250378"/>
                  </a:lnTo>
                  <a:lnTo>
                    <a:pt x="4602378" y="250378"/>
                  </a:lnTo>
                  <a:lnTo>
                    <a:pt x="4602378" y="240933"/>
                  </a:lnTo>
                  <a:close/>
                  <a:moveTo>
                    <a:pt x="4602378" y="262971"/>
                  </a:moveTo>
                  <a:lnTo>
                    <a:pt x="4602378" y="272415"/>
                  </a:lnTo>
                  <a:lnTo>
                    <a:pt x="4585251" y="272415"/>
                  </a:lnTo>
                  <a:lnTo>
                    <a:pt x="4585251" y="262971"/>
                  </a:lnTo>
                  <a:close/>
                  <a:moveTo>
                    <a:pt x="4585251" y="285008"/>
                  </a:moveTo>
                  <a:lnTo>
                    <a:pt x="4585251" y="294453"/>
                  </a:lnTo>
                  <a:lnTo>
                    <a:pt x="4568124" y="294453"/>
                  </a:lnTo>
                  <a:lnTo>
                    <a:pt x="4568124" y="285008"/>
                  </a:lnTo>
                  <a:close/>
                  <a:moveTo>
                    <a:pt x="4568124" y="307046"/>
                  </a:moveTo>
                  <a:lnTo>
                    <a:pt x="4568124" y="316490"/>
                  </a:lnTo>
                  <a:lnTo>
                    <a:pt x="4550997" y="316490"/>
                  </a:lnTo>
                  <a:lnTo>
                    <a:pt x="4550997" y="307046"/>
                  </a:lnTo>
                  <a:close/>
                  <a:moveTo>
                    <a:pt x="4550997" y="329083"/>
                  </a:moveTo>
                  <a:lnTo>
                    <a:pt x="4550997" y="338528"/>
                  </a:lnTo>
                  <a:lnTo>
                    <a:pt x="4533871" y="338528"/>
                  </a:lnTo>
                  <a:lnTo>
                    <a:pt x="4533871" y="329083"/>
                  </a:lnTo>
                  <a:close/>
                  <a:moveTo>
                    <a:pt x="4533871" y="351121"/>
                  </a:moveTo>
                  <a:lnTo>
                    <a:pt x="4533871" y="360565"/>
                  </a:lnTo>
                  <a:lnTo>
                    <a:pt x="4516744" y="360565"/>
                  </a:lnTo>
                  <a:lnTo>
                    <a:pt x="4516744" y="351121"/>
                  </a:lnTo>
                  <a:close/>
                  <a:moveTo>
                    <a:pt x="4516744" y="373158"/>
                  </a:moveTo>
                  <a:lnTo>
                    <a:pt x="4516744" y="387064"/>
                  </a:lnTo>
                  <a:lnTo>
                    <a:pt x="4499616" y="387064"/>
                  </a:lnTo>
                  <a:lnTo>
                    <a:pt x="4499616" y="373158"/>
                  </a:lnTo>
                  <a:close/>
                  <a:moveTo>
                    <a:pt x="4423059" y="393795"/>
                  </a:moveTo>
                  <a:lnTo>
                    <a:pt x="4371679" y="393795"/>
                  </a:lnTo>
                  <a:lnTo>
                    <a:pt x="4371679" y="381123"/>
                  </a:lnTo>
                  <a:lnTo>
                    <a:pt x="4423059" y="381123"/>
                  </a:lnTo>
                  <a:close/>
                  <a:moveTo>
                    <a:pt x="4303171" y="381123"/>
                  </a:moveTo>
                  <a:lnTo>
                    <a:pt x="4251790" y="381123"/>
                  </a:lnTo>
                  <a:lnTo>
                    <a:pt x="4251790" y="377975"/>
                  </a:lnTo>
                  <a:lnTo>
                    <a:pt x="4303171" y="377975"/>
                  </a:lnTo>
                  <a:close/>
                  <a:moveTo>
                    <a:pt x="4183283" y="377975"/>
                  </a:moveTo>
                  <a:lnTo>
                    <a:pt x="4131902" y="377975"/>
                  </a:lnTo>
                  <a:lnTo>
                    <a:pt x="4131902" y="374827"/>
                  </a:lnTo>
                  <a:lnTo>
                    <a:pt x="4183283" y="374827"/>
                  </a:lnTo>
                  <a:close/>
                  <a:moveTo>
                    <a:pt x="4063394" y="374827"/>
                  </a:moveTo>
                  <a:lnTo>
                    <a:pt x="4012014" y="374827"/>
                  </a:lnTo>
                  <a:lnTo>
                    <a:pt x="4012014" y="371679"/>
                  </a:lnTo>
                  <a:lnTo>
                    <a:pt x="4063394" y="371679"/>
                  </a:lnTo>
                  <a:close/>
                  <a:moveTo>
                    <a:pt x="3943506" y="371679"/>
                  </a:moveTo>
                  <a:lnTo>
                    <a:pt x="3892125" y="371679"/>
                  </a:lnTo>
                  <a:lnTo>
                    <a:pt x="3892125" y="368530"/>
                  </a:lnTo>
                  <a:lnTo>
                    <a:pt x="3943506" y="368530"/>
                  </a:lnTo>
                  <a:close/>
                  <a:moveTo>
                    <a:pt x="3823618" y="368530"/>
                  </a:moveTo>
                  <a:lnTo>
                    <a:pt x="3772237" y="368530"/>
                  </a:lnTo>
                  <a:lnTo>
                    <a:pt x="3772237" y="365382"/>
                  </a:lnTo>
                  <a:lnTo>
                    <a:pt x="3823618" y="365382"/>
                  </a:lnTo>
                  <a:close/>
                  <a:moveTo>
                    <a:pt x="3703729" y="365382"/>
                  </a:moveTo>
                  <a:lnTo>
                    <a:pt x="3652348" y="365382"/>
                  </a:lnTo>
                  <a:lnTo>
                    <a:pt x="3652348" y="362234"/>
                  </a:lnTo>
                  <a:lnTo>
                    <a:pt x="3703729" y="362234"/>
                  </a:lnTo>
                  <a:close/>
                  <a:moveTo>
                    <a:pt x="3583841" y="362234"/>
                  </a:moveTo>
                  <a:lnTo>
                    <a:pt x="3532460" y="362234"/>
                  </a:lnTo>
                  <a:lnTo>
                    <a:pt x="3532460" y="359086"/>
                  </a:lnTo>
                  <a:lnTo>
                    <a:pt x="3583841" y="359086"/>
                  </a:lnTo>
                  <a:close/>
                  <a:moveTo>
                    <a:pt x="3463953" y="359086"/>
                  </a:moveTo>
                  <a:lnTo>
                    <a:pt x="3412572" y="359086"/>
                  </a:lnTo>
                  <a:lnTo>
                    <a:pt x="3412572" y="355938"/>
                  </a:lnTo>
                  <a:lnTo>
                    <a:pt x="3463953" y="355938"/>
                  </a:lnTo>
                  <a:close/>
                  <a:moveTo>
                    <a:pt x="3344064" y="355938"/>
                  </a:moveTo>
                  <a:lnTo>
                    <a:pt x="3292684" y="355938"/>
                  </a:lnTo>
                  <a:lnTo>
                    <a:pt x="3292684" y="352789"/>
                  </a:lnTo>
                  <a:lnTo>
                    <a:pt x="3344064" y="352789"/>
                  </a:lnTo>
                  <a:close/>
                  <a:moveTo>
                    <a:pt x="3224176" y="352789"/>
                  </a:moveTo>
                  <a:lnTo>
                    <a:pt x="3172795" y="352789"/>
                  </a:lnTo>
                  <a:lnTo>
                    <a:pt x="3172795" y="349641"/>
                  </a:lnTo>
                  <a:lnTo>
                    <a:pt x="3224176" y="349641"/>
                  </a:lnTo>
                  <a:close/>
                  <a:moveTo>
                    <a:pt x="3104287" y="349641"/>
                  </a:moveTo>
                  <a:lnTo>
                    <a:pt x="3052907" y="349641"/>
                  </a:lnTo>
                  <a:lnTo>
                    <a:pt x="3052907" y="346493"/>
                  </a:lnTo>
                  <a:lnTo>
                    <a:pt x="3104287" y="346493"/>
                  </a:lnTo>
                  <a:close/>
                  <a:moveTo>
                    <a:pt x="2984399" y="346493"/>
                  </a:moveTo>
                  <a:lnTo>
                    <a:pt x="2933018" y="346493"/>
                  </a:lnTo>
                  <a:lnTo>
                    <a:pt x="2933018" y="343345"/>
                  </a:lnTo>
                  <a:lnTo>
                    <a:pt x="2984399" y="343345"/>
                  </a:lnTo>
                  <a:close/>
                  <a:moveTo>
                    <a:pt x="2864511" y="343345"/>
                  </a:moveTo>
                  <a:lnTo>
                    <a:pt x="2813130" y="343345"/>
                  </a:lnTo>
                  <a:lnTo>
                    <a:pt x="2813130" y="340197"/>
                  </a:lnTo>
                  <a:lnTo>
                    <a:pt x="2864511" y="340197"/>
                  </a:lnTo>
                  <a:close/>
                  <a:moveTo>
                    <a:pt x="2744623" y="340197"/>
                  </a:moveTo>
                  <a:lnTo>
                    <a:pt x="2693242" y="340197"/>
                  </a:lnTo>
                  <a:lnTo>
                    <a:pt x="2693242" y="337048"/>
                  </a:lnTo>
                  <a:lnTo>
                    <a:pt x="2744623" y="337048"/>
                  </a:lnTo>
                  <a:close/>
                  <a:moveTo>
                    <a:pt x="2624734" y="337048"/>
                  </a:moveTo>
                  <a:lnTo>
                    <a:pt x="2573353" y="337048"/>
                  </a:lnTo>
                  <a:lnTo>
                    <a:pt x="2573353" y="333900"/>
                  </a:lnTo>
                  <a:lnTo>
                    <a:pt x="2624734" y="333900"/>
                  </a:lnTo>
                  <a:close/>
                  <a:moveTo>
                    <a:pt x="2504846" y="333900"/>
                  </a:moveTo>
                  <a:lnTo>
                    <a:pt x="2453465" y="333900"/>
                  </a:lnTo>
                  <a:lnTo>
                    <a:pt x="2453465" y="330752"/>
                  </a:lnTo>
                  <a:lnTo>
                    <a:pt x="2504846" y="330752"/>
                  </a:lnTo>
                  <a:close/>
                  <a:moveTo>
                    <a:pt x="2384958" y="330752"/>
                  </a:moveTo>
                  <a:lnTo>
                    <a:pt x="2333577" y="330752"/>
                  </a:lnTo>
                  <a:lnTo>
                    <a:pt x="2333577" y="327604"/>
                  </a:lnTo>
                  <a:lnTo>
                    <a:pt x="2384958" y="327604"/>
                  </a:lnTo>
                  <a:close/>
                  <a:moveTo>
                    <a:pt x="2265069" y="327604"/>
                  </a:moveTo>
                  <a:lnTo>
                    <a:pt x="2213688" y="327604"/>
                  </a:lnTo>
                  <a:lnTo>
                    <a:pt x="2213688" y="324455"/>
                  </a:lnTo>
                  <a:lnTo>
                    <a:pt x="2265069" y="324455"/>
                  </a:lnTo>
                  <a:close/>
                  <a:moveTo>
                    <a:pt x="2145181" y="324455"/>
                  </a:moveTo>
                  <a:lnTo>
                    <a:pt x="2093800" y="324455"/>
                  </a:lnTo>
                  <a:lnTo>
                    <a:pt x="2093800" y="321307"/>
                  </a:lnTo>
                  <a:lnTo>
                    <a:pt x="2145181" y="321307"/>
                  </a:lnTo>
                  <a:close/>
                  <a:moveTo>
                    <a:pt x="2025292" y="321307"/>
                  </a:moveTo>
                  <a:lnTo>
                    <a:pt x="1973912" y="321307"/>
                  </a:lnTo>
                  <a:lnTo>
                    <a:pt x="1973912" y="318159"/>
                  </a:lnTo>
                  <a:lnTo>
                    <a:pt x="2025292" y="318159"/>
                  </a:lnTo>
                  <a:close/>
                  <a:moveTo>
                    <a:pt x="1905404" y="318159"/>
                  </a:moveTo>
                  <a:lnTo>
                    <a:pt x="1854023" y="318159"/>
                  </a:lnTo>
                  <a:lnTo>
                    <a:pt x="1854023" y="315011"/>
                  </a:lnTo>
                  <a:lnTo>
                    <a:pt x="1905404" y="315011"/>
                  </a:lnTo>
                  <a:close/>
                  <a:moveTo>
                    <a:pt x="1785516" y="315011"/>
                  </a:moveTo>
                  <a:lnTo>
                    <a:pt x="1734135" y="315011"/>
                  </a:lnTo>
                  <a:lnTo>
                    <a:pt x="1734135" y="311863"/>
                  </a:lnTo>
                  <a:lnTo>
                    <a:pt x="1785516" y="311863"/>
                  </a:lnTo>
                  <a:close/>
                  <a:moveTo>
                    <a:pt x="1665627" y="311863"/>
                  </a:moveTo>
                  <a:lnTo>
                    <a:pt x="1614247" y="311863"/>
                  </a:lnTo>
                  <a:lnTo>
                    <a:pt x="1614247" y="308714"/>
                  </a:lnTo>
                  <a:lnTo>
                    <a:pt x="1665627" y="308714"/>
                  </a:lnTo>
                  <a:close/>
                  <a:moveTo>
                    <a:pt x="1545739" y="308714"/>
                  </a:moveTo>
                  <a:lnTo>
                    <a:pt x="1494358" y="308714"/>
                  </a:lnTo>
                  <a:lnTo>
                    <a:pt x="1494358" y="305566"/>
                  </a:lnTo>
                  <a:lnTo>
                    <a:pt x="1545739" y="305566"/>
                  </a:lnTo>
                  <a:close/>
                  <a:moveTo>
                    <a:pt x="1425851" y="305566"/>
                  </a:moveTo>
                  <a:lnTo>
                    <a:pt x="1374470" y="305566"/>
                  </a:lnTo>
                  <a:lnTo>
                    <a:pt x="1374470" y="302418"/>
                  </a:lnTo>
                  <a:lnTo>
                    <a:pt x="1425851" y="302418"/>
                  </a:lnTo>
                  <a:close/>
                  <a:moveTo>
                    <a:pt x="1305962" y="302418"/>
                  </a:moveTo>
                  <a:lnTo>
                    <a:pt x="1254582" y="302418"/>
                  </a:lnTo>
                  <a:lnTo>
                    <a:pt x="1254582" y="299270"/>
                  </a:lnTo>
                  <a:lnTo>
                    <a:pt x="1305962" y="299270"/>
                  </a:lnTo>
                  <a:close/>
                  <a:moveTo>
                    <a:pt x="1186074" y="299270"/>
                  </a:moveTo>
                  <a:lnTo>
                    <a:pt x="1134693" y="299270"/>
                  </a:lnTo>
                  <a:lnTo>
                    <a:pt x="1134693" y="296121"/>
                  </a:lnTo>
                  <a:lnTo>
                    <a:pt x="1186074" y="296121"/>
                  </a:lnTo>
                  <a:close/>
                  <a:moveTo>
                    <a:pt x="1066186" y="296121"/>
                  </a:moveTo>
                  <a:lnTo>
                    <a:pt x="1014805" y="296121"/>
                  </a:lnTo>
                  <a:lnTo>
                    <a:pt x="1014805" y="292973"/>
                  </a:lnTo>
                  <a:lnTo>
                    <a:pt x="1066186" y="292973"/>
                  </a:lnTo>
                  <a:close/>
                  <a:moveTo>
                    <a:pt x="946297" y="292973"/>
                  </a:moveTo>
                  <a:lnTo>
                    <a:pt x="894917" y="292973"/>
                  </a:lnTo>
                  <a:lnTo>
                    <a:pt x="894917" y="289825"/>
                  </a:lnTo>
                  <a:lnTo>
                    <a:pt x="946297" y="289825"/>
                  </a:lnTo>
                  <a:close/>
                  <a:moveTo>
                    <a:pt x="826409" y="289825"/>
                  </a:moveTo>
                  <a:lnTo>
                    <a:pt x="775028" y="289825"/>
                  </a:lnTo>
                  <a:lnTo>
                    <a:pt x="775028" y="286677"/>
                  </a:lnTo>
                  <a:lnTo>
                    <a:pt x="826409" y="286677"/>
                  </a:lnTo>
                  <a:close/>
                  <a:moveTo>
                    <a:pt x="706521" y="286677"/>
                  </a:moveTo>
                  <a:lnTo>
                    <a:pt x="655140" y="286677"/>
                  </a:lnTo>
                  <a:lnTo>
                    <a:pt x="655140" y="283529"/>
                  </a:lnTo>
                  <a:lnTo>
                    <a:pt x="706521" y="283529"/>
                  </a:lnTo>
                  <a:close/>
                  <a:moveTo>
                    <a:pt x="586632" y="283529"/>
                  </a:moveTo>
                  <a:lnTo>
                    <a:pt x="535252" y="283529"/>
                  </a:lnTo>
                  <a:lnTo>
                    <a:pt x="535252" y="280380"/>
                  </a:lnTo>
                  <a:lnTo>
                    <a:pt x="586632" y="280380"/>
                  </a:lnTo>
                  <a:close/>
                  <a:moveTo>
                    <a:pt x="466744" y="280380"/>
                  </a:moveTo>
                  <a:lnTo>
                    <a:pt x="415363" y="280380"/>
                  </a:lnTo>
                  <a:lnTo>
                    <a:pt x="415363" y="277232"/>
                  </a:lnTo>
                  <a:lnTo>
                    <a:pt x="466744" y="277232"/>
                  </a:lnTo>
                  <a:close/>
                  <a:moveTo>
                    <a:pt x="346856" y="277232"/>
                  </a:moveTo>
                  <a:lnTo>
                    <a:pt x="295475" y="277232"/>
                  </a:lnTo>
                  <a:lnTo>
                    <a:pt x="295475" y="274084"/>
                  </a:lnTo>
                  <a:lnTo>
                    <a:pt x="346856" y="274084"/>
                  </a:lnTo>
                  <a:close/>
                  <a:moveTo>
                    <a:pt x="226967" y="274084"/>
                  </a:moveTo>
                  <a:lnTo>
                    <a:pt x="177800" y="274084"/>
                  </a:lnTo>
                  <a:lnTo>
                    <a:pt x="177800" y="270936"/>
                  </a:lnTo>
                  <a:lnTo>
                    <a:pt x="226967" y="270936"/>
                  </a:lnTo>
                  <a:close/>
                  <a:moveTo>
                    <a:pt x="127000" y="270936"/>
                  </a:moveTo>
                  <a:lnTo>
                    <a:pt x="88900" y="270936"/>
                  </a:lnTo>
                  <a:lnTo>
                    <a:pt x="88900" y="267787"/>
                  </a:lnTo>
                  <a:lnTo>
                    <a:pt x="127000" y="267787"/>
                  </a:lnTo>
                  <a:close/>
                  <a:moveTo>
                    <a:pt x="38100" y="267787"/>
                  </a:moveTo>
                  <a:lnTo>
                    <a:pt x="0" y="267787"/>
                  </a:lnTo>
                  <a:lnTo>
                    <a:pt x="0" y="264639"/>
                  </a:lnTo>
                  <a:lnTo>
                    <a:pt x="38100" y="264639"/>
                  </a:lnTo>
                  <a:close/>
                  <a:moveTo>
                    <a:pt x="184150" y="373253"/>
                  </a:moveTo>
                  <a:lnTo>
                    <a:pt x="184150" y="363808"/>
                  </a:lnTo>
                  <a:lnTo>
                    <a:pt x="201277" y="363808"/>
                  </a:lnTo>
                  <a:lnTo>
                    <a:pt x="201277" y="373253"/>
                  </a:lnTo>
                  <a:close/>
                  <a:moveTo>
                    <a:pt x="201277" y="351215"/>
                  </a:moveTo>
                  <a:lnTo>
                    <a:pt x="201277" y="341771"/>
                  </a:lnTo>
                  <a:lnTo>
                    <a:pt x="201277" y="351215"/>
                  </a:lnTo>
                  <a:close/>
                  <a:moveTo>
                    <a:pt x="201277" y="329178"/>
                  </a:moveTo>
                  <a:lnTo>
                    <a:pt x="201277" y="319733"/>
                  </a:lnTo>
                  <a:lnTo>
                    <a:pt x="201277" y="329178"/>
                  </a:lnTo>
                  <a:close/>
                  <a:moveTo>
                    <a:pt x="201277" y="307140"/>
                  </a:moveTo>
                  <a:lnTo>
                    <a:pt x="201277" y="297696"/>
                  </a:lnTo>
                  <a:lnTo>
                    <a:pt x="201277" y="307140"/>
                  </a:lnTo>
                  <a:close/>
                  <a:moveTo>
                    <a:pt x="201277" y="285103"/>
                  </a:moveTo>
                  <a:lnTo>
                    <a:pt x="201277" y="275658"/>
                  </a:lnTo>
                  <a:lnTo>
                    <a:pt x="201277" y="285103"/>
                  </a:lnTo>
                  <a:close/>
                  <a:moveTo>
                    <a:pt x="201277" y="263065"/>
                  </a:moveTo>
                  <a:lnTo>
                    <a:pt x="201277" y="253620"/>
                  </a:lnTo>
                  <a:lnTo>
                    <a:pt x="201277" y="263065"/>
                  </a:lnTo>
                  <a:close/>
                  <a:moveTo>
                    <a:pt x="201277" y="241028"/>
                  </a:moveTo>
                  <a:lnTo>
                    <a:pt x="201277" y="231583"/>
                  </a:lnTo>
                  <a:lnTo>
                    <a:pt x="201277" y="241028"/>
                  </a:lnTo>
                  <a:close/>
                  <a:moveTo>
                    <a:pt x="201277" y="218990"/>
                  </a:moveTo>
                  <a:lnTo>
                    <a:pt x="201277" y="209545"/>
                  </a:lnTo>
                  <a:lnTo>
                    <a:pt x="201277" y="218990"/>
                  </a:lnTo>
                  <a:close/>
                  <a:moveTo>
                    <a:pt x="201277" y="196953"/>
                  </a:moveTo>
                  <a:lnTo>
                    <a:pt x="201277" y="187508"/>
                  </a:lnTo>
                  <a:lnTo>
                    <a:pt x="201277" y="196953"/>
                  </a:lnTo>
                  <a:close/>
                  <a:moveTo>
                    <a:pt x="201277" y="174915"/>
                  </a:moveTo>
                  <a:lnTo>
                    <a:pt x="201277" y="165470"/>
                  </a:lnTo>
                  <a:lnTo>
                    <a:pt x="201277" y="174915"/>
                  </a:lnTo>
                  <a:close/>
                  <a:moveTo>
                    <a:pt x="201277" y="152877"/>
                  </a:moveTo>
                  <a:lnTo>
                    <a:pt x="201277" y="143433"/>
                  </a:lnTo>
                  <a:lnTo>
                    <a:pt x="201277" y="152877"/>
                  </a:lnTo>
                  <a:close/>
                  <a:moveTo>
                    <a:pt x="201277" y="130840"/>
                  </a:moveTo>
                  <a:lnTo>
                    <a:pt x="201277" y="121395"/>
                  </a:lnTo>
                  <a:lnTo>
                    <a:pt x="201277" y="130840"/>
                  </a:lnTo>
                  <a:close/>
                  <a:moveTo>
                    <a:pt x="201277" y="108802"/>
                  </a:moveTo>
                  <a:lnTo>
                    <a:pt x="201277" y="99358"/>
                  </a:lnTo>
                  <a:lnTo>
                    <a:pt x="201277" y="108802"/>
                  </a:lnTo>
                  <a:close/>
                  <a:moveTo>
                    <a:pt x="201277" y="86765"/>
                  </a:moveTo>
                  <a:lnTo>
                    <a:pt x="201277" y="77320"/>
                  </a:lnTo>
                  <a:lnTo>
                    <a:pt x="201277" y="86765"/>
                  </a:lnTo>
                  <a:close/>
                  <a:moveTo>
                    <a:pt x="201277" y="64727"/>
                  </a:moveTo>
                  <a:lnTo>
                    <a:pt x="201277" y="55283"/>
                  </a:lnTo>
                  <a:lnTo>
                    <a:pt x="201277" y="64727"/>
                  </a:lnTo>
                  <a:close/>
                  <a:moveTo>
                    <a:pt x="201277" y="42690"/>
                  </a:moveTo>
                  <a:lnTo>
                    <a:pt x="201277" y="33245"/>
                  </a:lnTo>
                  <a:lnTo>
                    <a:pt x="201277" y="42690"/>
                  </a:lnTo>
                  <a:close/>
                  <a:moveTo>
                    <a:pt x="201277" y="20652"/>
                  </a:moveTo>
                  <a:lnTo>
                    <a:pt x="201277" y="11208"/>
                  </a:lnTo>
                  <a:lnTo>
                    <a:pt x="201277" y="20652"/>
                  </a:lnTo>
                  <a:close/>
                  <a:moveTo>
                    <a:pt x="192713" y="0"/>
                  </a:moveTo>
                  <a:lnTo>
                    <a:pt x="244094" y="0"/>
                  </a:lnTo>
                  <a:lnTo>
                    <a:pt x="244094" y="3148"/>
                  </a:lnTo>
                  <a:lnTo>
                    <a:pt x="192713" y="3148"/>
                  </a:lnTo>
                  <a:close/>
                  <a:moveTo>
                    <a:pt x="320651" y="45460"/>
                  </a:moveTo>
                  <a:lnTo>
                    <a:pt x="320651" y="54905"/>
                  </a:lnTo>
                  <a:lnTo>
                    <a:pt x="303525" y="54905"/>
                  </a:lnTo>
                  <a:lnTo>
                    <a:pt x="303525" y="45460"/>
                  </a:lnTo>
                  <a:close/>
                  <a:moveTo>
                    <a:pt x="303525" y="67498"/>
                  </a:moveTo>
                  <a:lnTo>
                    <a:pt x="303525" y="76942"/>
                  </a:lnTo>
                  <a:lnTo>
                    <a:pt x="286398" y="76942"/>
                  </a:lnTo>
                  <a:lnTo>
                    <a:pt x="286398" y="67498"/>
                  </a:lnTo>
                  <a:close/>
                  <a:moveTo>
                    <a:pt x="286398" y="89535"/>
                  </a:moveTo>
                  <a:lnTo>
                    <a:pt x="286398" y="98980"/>
                  </a:lnTo>
                  <a:lnTo>
                    <a:pt x="269271" y="98980"/>
                  </a:lnTo>
                  <a:lnTo>
                    <a:pt x="269271" y="89535"/>
                  </a:lnTo>
                  <a:close/>
                  <a:moveTo>
                    <a:pt x="269271" y="111573"/>
                  </a:moveTo>
                  <a:lnTo>
                    <a:pt x="269271" y="121018"/>
                  </a:lnTo>
                  <a:lnTo>
                    <a:pt x="252144" y="121018"/>
                  </a:lnTo>
                  <a:lnTo>
                    <a:pt x="252144" y="111573"/>
                  </a:lnTo>
                  <a:close/>
                  <a:moveTo>
                    <a:pt x="252144" y="133610"/>
                  </a:moveTo>
                  <a:lnTo>
                    <a:pt x="252144" y="143055"/>
                  </a:lnTo>
                  <a:lnTo>
                    <a:pt x="235017" y="143055"/>
                  </a:lnTo>
                  <a:lnTo>
                    <a:pt x="235017" y="133610"/>
                  </a:lnTo>
                  <a:close/>
                  <a:moveTo>
                    <a:pt x="235017" y="155648"/>
                  </a:moveTo>
                  <a:lnTo>
                    <a:pt x="235017" y="165093"/>
                  </a:lnTo>
                  <a:lnTo>
                    <a:pt x="217890" y="165093"/>
                  </a:lnTo>
                  <a:lnTo>
                    <a:pt x="217890" y="155648"/>
                  </a:lnTo>
                  <a:close/>
                  <a:moveTo>
                    <a:pt x="217890" y="177685"/>
                  </a:moveTo>
                  <a:lnTo>
                    <a:pt x="217890" y="187130"/>
                  </a:lnTo>
                  <a:lnTo>
                    <a:pt x="200763" y="187130"/>
                  </a:lnTo>
                  <a:lnTo>
                    <a:pt x="200763" y="177685"/>
                  </a:lnTo>
                  <a:close/>
                  <a:moveTo>
                    <a:pt x="200763" y="199723"/>
                  </a:moveTo>
                  <a:lnTo>
                    <a:pt x="200763" y="209168"/>
                  </a:lnTo>
                  <a:lnTo>
                    <a:pt x="183769" y="209168"/>
                  </a:lnTo>
                  <a:lnTo>
                    <a:pt x="183769" y="199723"/>
                  </a:lnTo>
                  <a:close/>
                  <a:moveTo>
                    <a:pt x="183769" y="221761"/>
                  </a:moveTo>
                  <a:lnTo>
                    <a:pt x="183769" y="231205"/>
                  </a:lnTo>
                  <a:lnTo>
                    <a:pt x="171069" y="231205"/>
                  </a:lnTo>
                  <a:lnTo>
                    <a:pt x="171069" y="221761"/>
                  </a:lnTo>
                  <a:close/>
                  <a:moveTo>
                    <a:pt x="171069" y="243798"/>
                  </a:moveTo>
                  <a:lnTo>
                    <a:pt x="171069" y="253243"/>
                  </a:lnTo>
                  <a:lnTo>
                    <a:pt x="158369" y="253243"/>
                  </a:lnTo>
                  <a:lnTo>
                    <a:pt x="158369" y="243798"/>
                  </a:lnTo>
                  <a:close/>
                  <a:moveTo>
                    <a:pt x="158369" y="265836"/>
                  </a:moveTo>
                  <a:lnTo>
                    <a:pt x="158369" y="275280"/>
                  </a:lnTo>
                  <a:lnTo>
                    <a:pt x="145669" y="275280"/>
                  </a:lnTo>
                  <a:lnTo>
                    <a:pt x="145669" y="265836"/>
                  </a:lnTo>
                  <a:close/>
                  <a:moveTo>
                    <a:pt x="145669" y="287873"/>
                  </a:moveTo>
                  <a:lnTo>
                    <a:pt x="145669" y="297318"/>
                  </a:lnTo>
                  <a:lnTo>
                    <a:pt x="132969" y="297318"/>
                  </a:lnTo>
                  <a:lnTo>
                    <a:pt x="132969" y="287873"/>
                  </a:lnTo>
                  <a:close/>
                  <a:moveTo>
                    <a:pt x="132969" y="309911"/>
                  </a:moveTo>
                  <a:lnTo>
                    <a:pt x="132969" y="319355"/>
                  </a:lnTo>
                  <a:lnTo>
                    <a:pt x="120269" y="319355"/>
                  </a:lnTo>
                  <a:lnTo>
                    <a:pt x="120269" y="309911"/>
                  </a:lnTo>
                  <a:close/>
                  <a:moveTo>
                    <a:pt x="120269" y="331948"/>
                  </a:moveTo>
                  <a:lnTo>
                    <a:pt x="120269" y="341393"/>
                  </a:lnTo>
                  <a:lnTo>
                    <a:pt x="107569" y="341393"/>
                  </a:lnTo>
                  <a:lnTo>
                    <a:pt x="107569" y="331948"/>
                  </a:lnTo>
                  <a:close/>
                  <a:moveTo>
                    <a:pt x="107569" y="353986"/>
                  </a:moveTo>
                  <a:lnTo>
                    <a:pt x="107569" y="357701"/>
                  </a:lnTo>
                  <a:lnTo>
                    <a:pt x="101219" y="357701"/>
                  </a:lnTo>
                  <a:lnTo>
                    <a:pt x="101219" y="356126"/>
                  </a:lnTo>
                  <a:lnTo>
                    <a:pt x="343259" y="356126"/>
                  </a:lnTo>
                  <a:lnTo>
                    <a:pt x="343259" y="359275"/>
                  </a:lnTo>
                  <a:lnTo>
                    <a:pt x="312088" y="359275"/>
                  </a:lnTo>
                  <a:cubicBezTo>
                    <a:pt x="307292" y="359275"/>
                    <a:pt x="303525" y="358582"/>
                    <a:pt x="303525" y="357701"/>
                  </a:cubicBezTo>
                  <a:lnTo>
                    <a:pt x="303525" y="353986"/>
                  </a:lnTo>
                  <a:close/>
                  <a:moveTo>
                    <a:pt x="394640" y="356126"/>
                  </a:moveTo>
                  <a:lnTo>
                    <a:pt x="446020" y="356126"/>
                  </a:lnTo>
                  <a:lnTo>
                    <a:pt x="446020" y="359275"/>
                  </a:lnTo>
                  <a:lnTo>
                    <a:pt x="394640" y="359275"/>
                  </a:lnTo>
                  <a:close/>
                  <a:moveTo>
                    <a:pt x="514528" y="359275"/>
                  </a:moveTo>
                  <a:lnTo>
                    <a:pt x="565909" y="359275"/>
                  </a:lnTo>
                  <a:lnTo>
                    <a:pt x="565909" y="362423"/>
                  </a:lnTo>
                  <a:lnTo>
                    <a:pt x="514528" y="362423"/>
                  </a:lnTo>
                  <a:close/>
                  <a:moveTo>
                    <a:pt x="634416" y="362423"/>
                  </a:moveTo>
                  <a:lnTo>
                    <a:pt x="685797" y="362423"/>
                  </a:lnTo>
                  <a:lnTo>
                    <a:pt x="685797" y="365571"/>
                  </a:lnTo>
                  <a:lnTo>
                    <a:pt x="634416" y="365571"/>
                  </a:lnTo>
                  <a:close/>
                  <a:moveTo>
                    <a:pt x="754305" y="365571"/>
                  </a:moveTo>
                  <a:lnTo>
                    <a:pt x="805685" y="365571"/>
                  </a:lnTo>
                  <a:lnTo>
                    <a:pt x="805685" y="368719"/>
                  </a:lnTo>
                  <a:lnTo>
                    <a:pt x="754305" y="368719"/>
                  </a:lnTo>
                  <a:close/>
                  <a:moveTo>
                    <a:pt x="874193" y="368719"/>
                  </a:moveTo>
                  <a:lnTo>
                    <a:pt x="925574" y="368719"/>
                  </a:lnTo>
                  <a:lnTo>
                    <a:pt x="925574" y="371868"/>
                  </a:lnTo>
                  <a:lnTo>
                    <a:pt x="874193" y="371868"/>
                  </a:lnTo>
                  <a:close/>
                  <a:moveTo>
                    <a:pt x="994081" y="371868"/>
                  </a:moveTo>
                  <a:lnTo>
                    <a:pt x="1045462" y="371868"/>
                  </a:lnTo>
                  <a:lnTo>
                    <a:pt x="1045462" y="375016"/>
                  </a:lnTo>
                  <a:lnTo>
                    <a:pt x="994081" y="375016"/>
                  </a:lnTo>
                  <a:close/>
                  <a:moveTo>
                    <a:pt x="1113970" y="375016"/>
                  </a:moveTo>
                  <a:lnTo>
                    <a:pt x="1165350" y="375016"/>
                  </a:lnTo>
                  <a:lnTo>
                    <a:pt x="1165350" y="378164"/>
                  </a:lnTo>
                  <a:lnTo>
                    <a:pt x="1113970" y="378164"/>
                  </a:lnTo>
                  <a:close/>
                  <a:moveTo>
                    <a:pt x="1233858" y="378164"/>
                  </a:moveTo>
                  <a:lnTo>
                    <a:pt x="1285239" y="378164"/>
                  </a:lnTo>
                  <a:lnTo>
                    <a:pt x="1285239" y="381857"/>
                  </a:lnTo>
                  <a:lnTo>
                    <a:pt x="1233858" y="381857"/>
                  </a:lnTo>
                  <a:close/>
                  <a:moveTo>
                    <a:pt x="1353746" y="381857"/>
                  </a:moveTo>
                  <a:lnTo>
                    <a:pt x="1405127" y="381857"/>
                  </a:lnTo>
                  <a:lnTo>
                    <a:pt x="1405127" y="394557"/>
                  </a:lnTo>
                  <a:lnTo>
                    <a:pt x="1353746" y="394557"/>
                  </a:lnTo>
                  <a:close/>
                  <a:moveTo>
                    <a:pt x="1473635" y="394557"/>
                  </a:moveTo>
                  <a:lnTo>
                    <a:pt x="1525016" y="394557"/>
                  </a:lnTo>
                  <a:lnTo>
                    <a:pt x="1525016" y="407257"/>
                  </a:lnTo>
                  <a:lnTo>
                    <a:pt x="1473635" y="407257"/>
                  </a:lnTo>
                  <a:close/>
                  <a:moveTo>
                    <a:pt x="1593523" y="407257"/>
                  </a:moveTo>
                  <a:lnTo>
                    <a:pt x="1644904" y="407257"/>
                  </a:lnTo>
                  <a:lnTo>
                    <a:pt x="1644904" y="419957"/>
                  </a:lnTo>
                  <a:lnTo>
                    <a:pt x="1593523" y="419957"/>
                  </a:lnTo>
                  <a:close/>
                  <a:moveTo>
                    <a:pt x="1713412" y="419957"/>
                  </a:moveTo>
                  <a:lnTo>
                    <a:pt x="1764792" y="419957"/>
                  </a:lnTo>
                  <a:lnTo>
                    <a:pt x="1764792" y="432657"/>
                  </a:lnTo>
                  <a:lnTo>
                    <a:pt x="1713412" y="432657"/>
                  </a:lnTo>
                  <a:close/>
                  <a:moveTo>
                    <a:pt x="1833300" y="432657"/>
                  </a:moveTo>
                  <a:lnTo>
                    <a:pt x="1884681" y="432657"/>
                  </a:lnTo>
                  <a:lnTo>
                    <a:pt x="1884681" y="445357"/>
                  </a:lnTo>
                  <a:lnTo>
                    <a:pt x="1833300" y="445357"/>
                  </a:lnTo>
                  <a:close/>
                  <a:moveTo>
                    <a:pt x="1953188" y="445357"/>
                  </a:moveTo>
                  <a:lnTo>
                    <a:pt x="2004569" y="445357"/>
                  </a:lnTo>
                  <a:lnTo>
                    <a:pt x="2004569" y="458057"/>
                  </a:lnTo>
                  <a:lnTo>
                    <a:pt x="1953188" y="458057"/>
                  </a:lnTo>
                  <a:close/>
                  <a:moveTo>
                    <a:pt x="2073077" y="458057"/>
                  </a:moveTo>
                  <a:lnTo>
                    <a:pt x="2124457" y="458057"/>
                  </a:lnTo>
                  <a:lnTo>
                    <a:pt x="2124457" y="470757"/>
                  </a:lnTo>
                  <a:lnTo>
                    <a:pt x="2073077" y="470757"/>
                  </a:lnTo>
                  <a:close/>
                  <a:moveTo>
                    <a:pt x="2192965" y="470757"/>
                  </a:moveTo>
                  <a:lnTo>
                    <a:pt x="2244346" y="470757"/>
                  </a:lnTo>
                  <a:lnTo>
                    <a:pt x="2244346" y="483457"/>
                  </a:lnTo>
                  <a:lnTo>
                    <a:pt x="2192965" y="483457"/>
                  </a:lnTo>
                  <a:close/>
                  <a:moveTo>
                    <a:pt x="2312853" y="483457"/>
                  </a:moveTo>
                  <a:lnTo>
                    <a:pt x="2364234" y="483457"/>
                  </a:lnTo>
                  <a:lnTo>
                    <a:pt x="2364234" y="496157"/>
                  </a:lnTo>
                  <a:lnTo>
                    <a:pt x="2312853" y="496157"/>
                  </a:lnTo>
                  <a:close/>
                  <a:moveTo>
                    <a:pt x="2432741" y="496157"/>
                  </a:moveTo>
                  <a:lnTo>
                    <a:pt x="2484122" y="496157"/>
                  </a:lnTo>
                  <a:lnTo>
                    <a:pt x="2484122" y="508857"/>
                  </a:lnTo>
                  <a:lnTo>
                    <a:pt x="2432741" y="508857"/>
                  </a:lnTo>
                  <a:close/>
                  <a:moveTo>
                    <a:pt x="2552630" y="508857"/>
                  </a:moveTo>
                  <a:lnTo>
                    <a:pt x="2604010" y="508857"/>
                  </a:lnTo>
                  <a:lnTo>
                    <a:pt x="2604010" y="521557"/>
                  </a:lnTo>
                  <a:lnTo>
                    <a:pt x="2552630" y="521557"/>
                  </a:lnTo>
                  <a:close/>
                  <a:moveTo>
                    <a:pt x="2672518" y="521557"/>
                  </a:moveTo>
                  <a:lnTo>
                    <a:pt x="2723899" y="521557"/>
                  </a:lnTo>
                  <a:lnTo>
                    <a:pt x="2723899" y="534257"/>
                  </a:lnTo>
                  <a:lnTo>
                    <a:pt x="2672518" y="534257"/>
                  </a:lnTo>
                  <a:close/>
                  <a:moveTo>
                    <a:pt x="2792406" y="534257"/>
                  </a:moveTo>
                  <a:lnTo>
                    <a:pt x="2843787" y="534257"/>
                  </a:lnTo>
                  <a:lnTo>
                    <a:pt x="2843787" y="546957"/>
                  </a:lnTo>
                  <a:lnTo>
                    <a:pt x="2792406" y="546957"/>
                  </a:lnTo>
                  <a:close/>
                  <a:moveTo>
                    <a:pt x="2912295" y="546957"/>
                  </a:moveTo>
                  <a:lnTo>
                    <a:pt x="2963675" y="546957"/>
                  </a:lnTo>
                  <a:lnTo>
                    <a:pt x="2963675" y="559657"/>
                  </a:lnTo>
                  <a:lnTo>
                    <a:pt x="2912295" y="559657"/>
                  </a:lnTo>
                  <a:close/>
                  <a:moveTo>
                    <a:pt x="3032183" y="559657"/>
                  </a:moveTo>
                  <a:lnTo>
                    <a:pt x="3083564" y="559657"/>
                  </a:lnTo>
                  <a:lnTo>
                    <a:pt x="3083564" y="572357"/>
                  </a:lnTo>
                  <a:lnTo>
                    <a:pt x="3032183" y="572357"/>
                  </a:lnTo>
                  <a:close/>
                  <a:moveTo>
                    <a:pt x="3152072" y="572357"/>
                  </a:moveTo>
                  <a:lnTo>
                    <a:pt x="3203452" y="572357"/>
                  </a:lnTo>
                  <a:lnTo>
                    <a:pt x="3203452" y="585057"/>
                  </a:lnTo>
                  <a:lnTo>
                    <a:pt x="3152072" y="585057"/>
                  </a:lnTo>
                  <a:close/>
                  <a:moveTo>
                    <a:pt x="3271960" y="585057"/>
                  </a:moveTo>
                  <a:lnTo>
                    <a:pt x="3323341" y="585057"/>
                  </a:lnTo>
                  <a:lnTo>
                    <a:pt x="3323341" y="597757"/>
                  </a:lnTo>
                  <a:lnTo>
                    <a:pt x="3271960" y="597757"/>
                  </a:lnTo>
                  <a:close/>
                  <a:moveTo>
                    <a:pt x="3391848" y="597757"/>
                  </a:moveTo>
                  <a:lnTo>
                    <a:pt x="3443229" y="597757"/>
                  </a:lnTo>
                  <a:lnTo>
                    <a:pt x="3443229" y="610457"/>
                  </a:lnTo>
                  <a:lnTo>
                    <a:pt x="3391848" y="610457"/>
                  </a:lnTo>
                  <a:close/>
                  <a:moveTo>
                    <a:pt x="3511736" y="610457"/>
                  </a:moveTo>
                  <a:lnTo>
                    <a:pt x="3563117" y="610457"/>
                  </a:lnTo>
                  <a:lnTo>
                    <a:pt x="3563117" y="623157"/>
                  </a:lnTo>
                  <a:lnTo>
                    <a:pt x="3511736" y="623157"/>
                  </a:lnTo>
                  <a:close/>
                  <a:moveTo>
                    <a:pt x="3631625" y="623157"/>
                  </a:moveTo>
                  <a:lnTo>
                    <a:pt x="3683005" y="623157"/>
                  </a:lnTo>
                  <a:lnTo>
                    <a:pt x="3683005" y="635857"/>
                  </a:lnTo>
                  <a:lnTo>
                    <a:pt x="3631625" y="635857"/>
                  </a:lnTo>
                  <a:close/>
                  <a:moveTo>
                    <a:pt x="3751513" y="635857"/>
                  </a:moveTo>
                  <a:lnTo>
                    <a:pt x="3802894" y="635857"/>
                  </a:lnTo>
                  <a:lnTo>
                    <a:pt x="3802894" y="648557"/>
                  </a:lnTo>
                  <a:lnTo>
                    <a:pt x="3751513" y="648557"/>
                  </a:lnTo>
                  <a:close/>
                  <a:moveTo>
                    <a:pt x="3871402" y="648557"/>
                  </a:moveTo>
                  <a:lnTo>
                    <a:pt x="3922782" y="648557"/>
                  </a:lnTo>
                  <a:lnTo>
                    <a:pt x="3922782" y="661257"/>
                  </a:lnTo>
                  <a:lnTo>
                    <a:pt x="3871402" y="661257"/>
                  </a:lnTo>
                  <a:close/>
                  <a:moveTo>
                    <a:pt x="3991290" y="661257"/>
                  </a:moveTo>
                  <a:lnTo>
                    <a:pt x="4042671" y="661257"/>
                  </a:lnTo>
                  <a:lnTo>
                    <a:pt x="4042671" y="673957"/>
                  </a:lnTo>
                  <a:lnTo>
                    <a:pt x="3991290" y="673957"/>
                  </a:lnTo>
                  <a:close/>
                  <a:moveTo>
                    <a:pt x="4111178" y="673957"/>
                  </a:moveTo>
                  <a:lnTo>
                    <a:pt x="4162559" y="673957"/>
                  </a:lnTo>
                  <a:lnTo>
                    <a:pt x="4162559" y="686657"/>
                  </a:lnTo>
                  <a:lnTo>
                    <a:pt x="4111178" y="686657"/>
                  </a:lnTo>
                  <a:close/>
                  <a:moveTo>
                    <a:pt x="4231067" y="686657"/>
                  </a:moveTo>
                  <a:lnTo>
                    <a:pt x="4282447" y="686657"/>
                  </a:lnTo>
                  <a:lnTo>
                    <a:pt x="4282447" y="699357"/>
                  </a:lnTo>
                  <a:lnTo>
                    <a:pt x="4231067" y="699357"/>
                  </a:lnTo>
                  <a:close/>
                  <a:moveTo>
                    <a:pt x="4350955" y="699357"/>
                  </a:moveTo>
                  <a:lnTo>
                    <a:pt x="4402336" y="699357"/>
                  </a:lnTo>
                  <a:lnTo>
                    <a:pt x="4402336" y="712057"/>
                  </a:lnTo>
                  <a:lnTo>
                    <a:pt x="4350955" y="712057"/>
                  </a:lnTo>
                  <a:close/>
                  <a:moveTo>
                    <a:pt x="4470843" y="712057"/>
                  </a:moveTo>
                  <a:lnTo>
                    <a:pt x="4522224" y="712057"/>
                  </a:lnTo>
                  <a:lnTo>
                    <a:pt x="4522224" y="724757"/>
                  </a:lnTo>
                  <a:lnTo>
                    <a:pt x="4470843" y="724757"/>
                  </a:lnTo>
                  <a:close/>
                  <a:moveTo>
                    <a:pt x="4590732" y="724757"/>
                  </a:moveTo>
                  <a:lnTo>
                    <a:pt x="4642113" y="724757"/>
                  </a:lnTo>
                  <a:lnTo>
                    <a:pt x="4642113" y="737457"/>
                  </a:lnTo>
                  <a:lnTo>
                    <a:pt x="4590732" y="737457"/>
                  </a:lnTo>
                  <a:close/>
                  <a:moveTo>
                    <a:pt x="4637146" y="695674"/>
                  </a:moveTo>
                  <a:lnTo>
                    <a:pt x="4637146" y="657574"/>
                  </a:lnTo>
                  <a:lnTo>
                    <a:pt x="4654272" y="657574"/>
                  </a:lnTo>
                  <a:lnTo>
                    <a:pt x="4654272" y="695674"/>
                  </a:lnTo>
                  <a:close/>
                  <a:moveTo>
                    <a:pt x="4654272" y="606774"/>
                  </a:moveTo>
                  <a:lnTo>
                    <a:pt x="4654272" y="568674"/>
                  </a:lnTo>
                  <a:lnTo>
                    <a:pt x="4671399" y="568674"/>
                  </a:lnTo>
                  <a:lnTo>
                    <a:pt x="4671399" y="606774"/>
                  </a:lnTo>
                  <a:close/>
                  <a:moveTo>
                    <a:pt x="4671399" y="517874"/>
                  </a:moveTo>
                  <a:lnTo>
                    <a:pt x="4671399" y="479774"/>
                  </a:lnTo>
                  <a:lnTo>
                    <a:pt x="4688526" y="479774"/>
                  </a:lnTo>
                  <a:lnTo>
                    <a:pt x="4688526" y="517874"/>
                  </a:lnTo>
                  <a:close/>
                  <a:moveTo>
                    <a:pt x="4688526" y="428974"/>
                  </a:moveTo>
                  <a:lnTo>
                    <a:pt x="4688526" y="390874"/>
                  </a:lnTo>
                  <a:lnTo>
                    <a:pt x="4705653" y="390874"/>
                  </a:lnTo>
                  <a:lnTo>
                    <a:pt x="4705653" y="428974"/>
                  </a:lnTo>
                  <a:close/>
                  <a:moveTo>
                    <a:pt x="4705653" y="370955"/>
                  </a:moveTo>
                  <a:lnTo>
                    <a:pt x="4705653" y="361510"/>
                  </a:lnTo>
                  <a:lnTo>
                    <a:pt x="4722780" y="361510"/>
                  </a:lnTo>
                  <a:lnTo>
                    <a:pt x="4722780" y="370955"/>
                  </a:lnTo>
                  <a:close/>
                  <a:moveTo>
                    <a:pt x="4722780" y="348917"/>
                  </a:moveTo>
                  <a:lnTo>
                    <a:pt x="4722780" y="339472"/>
                  </a:lnTo>
                  <a:lnTo>
                    <a:pt x="4739907" y="339472"/>
                  </a:lnTo>
                  <a:lnTo>
                    <a:pt x="4739907" y="348917"/>
                  </a:lnTo>
                  <a:close/>
                  <a:moveTo>
                    <a:pt x="4739907" y="326880"/>
                  </a:moveTo>
                  <a:lnTo>
                    <a:pt x="4739907" y="317435"/>
                  </a:lnTo>
                  <a:lnTo>
                    <a:pt x="4757034" y="317435"/>
                  </a:lnTo>
                  <a:lnTo>
                    <a:pt x="4757034" y="326880"/>
                  </a:lnTo>
                  <a:close/>
                  <a:moveTo>
                    <a:pt x="4757034" y="304842"/>
                  </a:moveTo>
                  <a:lnTo>
                    <a:pt x="4757034" y="295397"/>
                  </a:lnTo>
                  <a:lnTo>
                    <a:pt x="4774161" y="295397"/>
                  </a:lnTo>
                  <a:lnTo>
                    <a:pt x="4774161" y="304842"/>
                  </a:lnTo>
                  <a:close/>
                  <a:moveTo>
                    <a:pt x="4774161" y="282804"/>
                  </a:moveTo>
                  <a:lnTo>
                    <a:pt x="4774161" y="273360"/>
                  </a:lnTo>
                  <a:lnTo>
                    <a:pt x="4791148" y="273360"/>
                  </a:lnTo>
                  <a:lnTo>
                    <a:pt x="4791148" y="282804"/>
                  </a:lnTo>
                  <a:close/>
                  <a:moveTo>
                    <a:pt x="4791148" y="260767"/>
                  </a:moveTo>
                  <a:lnTo>
                    <a:pt x="4791148" y="251322"/>
                  </a:lnTo>
                  <a:lnTo>
                    <a:pt x="4803848" y="251322"/>
                  </a:lnTo>
                  <a:lnTo>
                    <a:pt x="4803848" y="260767"/>
                  </a:lnTo>
                  <a:close/>
                  <a:moveTo>
                    <a:pt x="4803848" y="238729"/>
                  </a:moveTo>
                  <a:lnTo>
                    <a:pt x="4803848" y="229285"/>
                  </a:lnTo>
                  <a:lnTo>
                    <a:pt x="4816548" y="229285"/>
                  </a:lnTo>
                  <a:lnTo>
                    <a:pt x="4816548" y="238729"/>
                  </a:lnTo>
                  <a:close/>
                  <a:moveTo>
                    <a:pt x="4816548" y="216692"/>
                  </a:moveTo>
                  <a:lnTo>
                    <a:pt x="4816548" y="207247"/>
                  </a:lnTo>
                  <a:lnTo>
                    <a:pt x="4829248" y="207247"/>
                  </a:lnTo>
                  <a:lnTo>
                    <a:pt x="4829248" y="216692"/>
                  </a:lnTo>
                  <a:close/>
                  <a:moveTo>
                    <a:pt x="4829248" y="194654"/>
                  </a:moveTo>
                  <a:lnTo>
                    <a:pt x="4829248" y="185210"/>
                  </a:lnTo>
                  <a:lnTo>
                    <a:pt x="4841948" y="185210"/>
                  </a:lnTo>
                  <a:lnTo>
                    <a:pt x="4841948" y="194654"/>
                  </a:lnTo>
                  <a:close/>
                  <a:moveTo>
                    <a:pt x="4841948" y="172617"/>
                  </a:moveTo>
                  <a:lnTo>
                    <a:pt x="4841948" y="163172"/>
                  </a:lnTo>
                  <a:lnTo>
                    <a:pt x="4854648" y="163172"/>
                  </a:lnTo>
                  <a:lnTo>
                    <a:pt x="4854648" y="172617"/>
                  </a:lnTo>
                  <a:close/>
                  <a:moveTo>
                    <a:pt x="4854648" y="150579"/>
                  </a:moveTo>
                  <a:lnTo>
                    <a:pt x="4854648" y="141135"/>
                  </a:lnTo>
                  <a:lnTo>
                    <a:pt x="4867348" y="141135"/>
                  </a:lnTo>
                  <a:lnTo>
                    <a:pt x="4867348" y="150579"/>
                  </a:lnTo>
                  <a:close/>
                  <a:moveTo>
                    <a:pt x="4840551" y="138333"/>
                  </a:moveTo>
                  <a:lnTo>
                    <a:pt x="4802451" y="138333"/>
                  </a:lnTo>
                  <a:lnTo>
                    <a:pt x="4802451" y="135185"/>
                  </a:lnTo>
                  <a:lnTo>
                    <a:pt x="4840551" y="135185"/>
                  </a:lnTo>
                  <a:close/>
                  <a:moveTo>
                    <a:pt x="4738023" y="135185"/>
                  </a:moveTo>
                  <a:lnTo>
                    <a:pt x="4686643" y="135185"/>
                  </a:lnTo>
                  <a:lnTo>
                    <a:pt x="4686643" y="132036"/>
                  </a:lnTo>
                  <a:lnTo>
                    <a:pt x="4738023" y="132036"/>
                  </a:lnTo>
                  <a:close/>
                  <a:moveTo>
                    <a:pt x="4618135" y="132036"/>
                  </a:moveTo>
                  <a:lnTo>
                    <a:pt x="4566754" y="132036"/>
                  </a:lnTo>
                  <a:lnTo>
                    <a:pt x="4566754" y="128888"/>
                  </a:lnTo>
                  <a:lnTo>
                    <a:pt x="4618135" y="128888"/>
                  </a:lnTo>
                  <a:close/>
                  <a:moveTo>
                    <a:pt x="4498246" y="128888"/>
                  </a:moveTo>
                  <a:lnTo>
                    <a:pt x="4446866" y="128888"/>
                  </a:lnTo>
                  <a:lnTo>
                    <a:pt x="4446866" y="125740"/>
                  </a:lnTo>
                  <a:lnTo>
                    <a:pt x="4498246" y="125740"/>
                  </a:lnTo>
                  <a:close/>
                  <a:moveTo>
                    <a:pt x="4378358" y="125740"/>
                  </a:moveTo>
                  <a:lnTo>
                    <a:pt x="4326977" y="125740"/>
                  </a:lnTo>
                  <a:lnTo>
                    <a:pt x="4326977" y="122592"/>
                  </a:lnTo>
                  <a:lnTo>
                    <a:pt x="4378358" y="122592"/>
                  </a:lnTo>
                  <a:close/>
                  <a:moveTo>
                    <a:pt x="4258470" y="122592"/>
                  </a:moveTo>
                  <a:lnTo>
                    <a:pt x="4207089" y="122592"/>
                  </a:lnTo>
                  <a:lnTo>
                    <a:pt x="4207089" y="119443"/>
                  </a:lnTo>
                  <a:lnTo>
                    <a:pt x="4258470" y="119443"/>
                  </a:lnTo>
                  <a:close/>
                  <a:moveTo>
                    <a:pt x="4138581" y="119443"/>
                  </a:moveTo>
                  <a:lnTo>
                    <a:pt x="4087201" y="119443"/>
                  </a:lnTo>
                  <a:lnTo>
                    <a:pt x="4087201" y="116295"/>
                  </a:lnTo>
                  <a:lnTo>
                    <a:pt x="4138581" y="116295"/>
                  </a:lnTo>
                  <a:close/>
                  <a:moveTo>
                    <a:pt x="4018693" y="116295"/>
                  </a:moveTo>
                  <a:lnTo>
                    <a:pt x="3967312" y="116295"/>
                  </a:lnTo>
                  <a:lnTo>
                    <a:pt x="3967312" y="113147"/>
                  </a:lnTo>
                  <a:lnTo>
                    <a:pt x="4018693" y="113147"/>
                  </a:lnTo>
                  <a:close/>
                  <a:moveTo>
                    <a:pt x="3898805" y="113147"/>
                  </a:moveTo>
                  <a:lnTo>
                    <a:pt x="3847424" y="113147"/>
                  </a:lnTo>
                  <a:lnTo>
                    <a:pt x="3847424" y="109999"/>
                  </a:lnTo>
                  <a:lnTo>
                    <a:pt x="3898805" y="109999"/>
                  </a:lnTo>
                  <a:close/>
                  <a:moveTo>
                    <a:pt x="3778916" y="109999"/>
                  </a:moveTo>
                  <a:lnTo>
                    <a:pt x="3727536" y="109999"/>
                  </a:lnTo>
                  <a:lnTo>
                    <a:pt x="3727536" y="106851"/>
                  </a:lnTo>
                  <a:lnTo>
                    <a:pt x="3778916" y="106851"/>
                  </a:lnTo>
                  <a:close/>
                  <a:moveTo>
                    <a:pt x="3659028" y="106851"/>
                  </a:moveTo>
                  <a:lnTo>
                    <a:pt x="3607647" y="106851"/>
                  </a:lnTo>
                  <a:lnTo>
                    <a:pt x="3607647" y="103702"/>
                  </a:lnTo>
                  <a:lnTo>
                    <a:pt x="3659028" y="103702"/>
                  </a:lnTo>
                  <a:close/>
                  <a:moveTo>
                    <a:pt x="3539140" y="103702"/>
                  </a:moveTo>
                  <a:lnTo>
                    <a:pt x="3487759" y="103702"/>
                  </a:lnTo>
                  <a:lnTo>
                    <a:pt x="3487759" y="100554"/>
                  </a:lnTo>
                  <a:lnTo>
                    <a:pt x="3539140" y="100554"/>
                  </a:lnTo>
                  <a:close/>
                  <a:moveTo>
                    <a:pt x="3419251" y="100554"/>
                  </a:moveTo>
                  <a:lnTo>
                    <a:pt x="3367871" y="100554"/>
                  </a:lnTo>
                  <a:lnTo>
                    <a:pt x="3367871" y="97406"/>
                  </a:lnTo>
                  <a:lnTo>
                    <a:pt x="3419251" y="97406"/>
                  </a:lnTo>
                  <a:close/>
                  <a:moveTo>
                    <a:pt x="3299363" y="97406"/>
                  </a:moveTo>
                  <a:lnTo>
                    <a:pt x="3247982" y="97406"/>
                  </a:lnTo>
                  <a:lnTo>
                    <a:pt x="3247982" y="94258"/>
                  </a:lnTo>
                  <a:lnTo>
                    <a:pt x="3299363" y="94258"/>
                  </a:lnTo>
                  <a:close/>
                  <a:moveTo>
                    <a:pt x="3179475" y="94258"/>
                  </a:moveTo>
                  <a:lnTo>
                    <a:pt x="3128094" y="94258"/>
                  </a:lnTo>
                  <a:lnTo>
                    <a:pt x="3128094" y="91109"/>
                  </a:lnTo>
                  <a:lnTo>
                    <a:pt x="3179475" y="91109"/>
                  </a:lnTo>
                  <a:close/>
                  <a:moveTo>
                    <a:pt x="3059586" y="91109"/>
                  </a:moveTo>
                  <a:lnTo>
                    <a:pt x="3008206" y="91109"/>
                  </a:lnTo>
                  <a:lnTo>
                    <a:pt x="3008206" y="87961"/>
                  </a:lnTo>
                  <a:lnTo>
                    <a:pt x="3059586" y="87961"/>
                  </a:lnTo>
                  <a:close/>
                  <a:moveTo>
                    <a:pt x="2939698" y="87961"/>
                  </a:moveTo>
                  <a:lnTo>
                    <a:pt x="2888317" y="87961"/>
                  </a:lnTo>
                  <a:lnTo>
                    <a:pt x="2888317" y="84813"/>
                  </a:lnTo>
                  <a:lnTo>
                    <a:pt x="2939698" y="84813"/>
                  </a:lnTo>
                  <a:close/>
                  <a:moveTo>
                    <a:pt x="2819810" y="84813"/>
                  </a:moveTo>
                  <a:lnTo>
                    <a:pt x="2768429" y="84813"/>
                  </a:lnTo>
                  <a:lnTo>
                    <a:pt x="2768429" y="81665"/>
                  </a:lnTo>
                  <a:lnTo>
                    <a:pt x="2819810" y="81665"/>
                  </a:lnTo>
                  <a:close/>
                  <a:moveTo>
                    <a:pt x="2699921" y="81665"/>
                  </a:moveTo>
                  <a:lnTo>
                    <a:pt x="2648540" y="81665"/>
                  </a:lnTo>
                  <a:lnTo>
                    <a:pt x="2648540" y="78517"/>
                  </a:lnTo>
                  <a:lnTo>
                    <a:pt x="2699921" y="78517"/>
                  </a:lnTo>
                  <a:close/>
                  <a:moveTo>
                    <a:pt x="2580033" y="78517"/>
                  </a:moveTo>
                  <a:lnTo>
                    <a:pt x="2528652" y="78517"/>
                  </a:lnTo>
                  <a:lnTo>
                    <a:pt x="2528652" y="75368"/>
                  </a:lnTo>
                  <a:lnTo>
                    <a:pt x="2580033" y="75368"/>
                  </a:lnTo>
                  <a:close/>
                  <a:moveTo>
                    <a:pt x="2460145" y="75368"/>
                  </a:moveTo>
                  <a:lnTo>
                    <a:pt x="2408764" y="75368"/>
                  </a:lnTo>
                  <a:lnTo>
                    <a:pt x="2408764" y="72220"/>
                  </a:lnTo>
                  <a:lnTo>
                    <a:pt x="2460145" y="72220"/>
                  </a:lnTo>
                  <a:close/>
                  <a:moveTo>
                    <a:pt x="2340256" y="72220"/>
                  </a:moveTo>
                  <a:lnTo>
                    <a:pt x="2288876" y="72220"/>
                  </a:lnTo>
                  <a:lnTo>
                    <a:pt x="2288876" y="69072"/>
                  </a:lnTo>
                  <a:lnTo>
                    <a:pt x="2340256" y="69072"/>
                  </a:lnTo>
                  <a:close/>
                  <a:moveTo>
                    <a:pt x="2220368" y="69072"/>
                  </a:moveTo>
                  <a:lnTo>
                    <a:pt x="2168987" y="69072"/>
                  </a:lnTo>
                  <a:lnTo>
                    <a:pt x="2168987" y="65924"/>
                  </a:lnTo>
                  <a:lnTo>
                    <a:pt x="2220368" y="65924"/>
                  </a:lnTo>
                  <a:close/>
                  <a:moveTo>
                    <a:pt x="2100480" y="65924"/>
                  </a:moveTo>
                  <a:lnTo>
                    <a:pt x="2049099" y="65924"/>
                  </a:lnTo>
                  <a:lnTo>
                    <a:pt x="2049099" y="62775"/>
                  </a:lnTo>
                  <a:lnTo>
                    <a:pt x="2100480" y="62775"/>
                  </a:lnTo>
                  <a:close/>
                  <a:moveTo>
                    <a:pt x="1980591" y="62775"/>
                  </a:moveTo>
                  <a:lnTo>
                    <a:pt x="1929211" y="62775"/>
                  </a:lnTo>
                  <a:lnTo>
                    <a:pt x="1929211" y="59627"/>
                  </a:lnTo>
                  <a:lnTo>
                    <a:pt x="1980591" y="59627"/>
                  </a:lnTo>
                  <a:close/>
                  <a:moveTo>
                    <a:pt x="1860703" y="59627"/>
                  </a:moveTo>
                  <a:lnTo>
                    <a:pt x="1809322" y="59627"/>
                  </a:lnTo>
                  <a:lnTo>
                    <a:pt x="1809322" y="56479"/>
                  </a:lnTo>
                  <a:lnTo>
                    <a:pt x="1860703" y="56479"/>
                  </a:lnTo>
                  <a:close/>
                  <a:moveTo>
                    <a:pt x="1740814" y="56479"/>
                  </a:moveTo>
                  <a:lnTo>
                    <a:pt x="1689434" y="56479"/>
                  </a:lnTo>
                  <a:lnTo>
                    <a:pt x="1689434" y="53331"/>
                  </a:lnTo>
                  <a:lnTo>
                    <a:pt x="1740814" y="53331"/>
                  </a:lnTo>
                  <a:close/>
                  <a:moveTo>
                    <a:pt x="1620926" y="53331"/>
                  </a:moveTo>
                  <a:lnTo>
                    <a:pt x="1569545" y="53331"/>
                  </a:lnTo>
                  <a:lnTo>
                    <a:pt x="1569545" y="50183"/>
                  </a:lnTo>
                  <a:lnTo>
                    <a:pt x="1620926" y="50183"/>
                  </a:lnTo>
                  <a:close/>
                  <a:moveTo>
                    <a:pt x="1501038" y="50183"/>
                  </a:moveTo>
                  <a:lnTo>
                    <a:pt x="1449657" y="50183"/>
                  </a:lnTo>
                  <a:lnTo>
                    <a:pt x="1449657" y="47034"/>
                  </a:lnTo>
                  <a:lnTo>
                    <a:pt x="1501038" y="47034"/>
                  </a:lnTo>
                  <a:close/>
                  <a:moveTo>
                    <a:pt x="1381150" y="47034"/>
                  </a:moveTo>
                  <a:lnTo>
                    <a:pt x="1329769" y="47034"/>
                  </a:lnTo>
                  <a:lnTo>
                    <a:pt x="1329769" y="43886"/>
                  </a:lnTo>
                  <a:lnTo>
                    <a:pt x="1381150" y="43886"/>
                  </a:lnTo>
                  <a:close/>
                  <a:moveTo>
                    <a:pt x="1261261" y="43886"/>
                  </a:moveTo>
                  <a:lnTo>
                    <a:pt x="1209880" y="43886"/>
                  </a:lnTo>
                  <a:lnTo>
                    <a:pt x="1209880" y="40738"/>
                  </a:lnTo>
                  <a:lnTo>
                    <a:pt x="1261261" y="40738"/>
                  </a:lnTo>
                  <a:close/>
                  <a:moveTo>
                    <a:pt x="1141373" y="40738"/>
                  </a:moveTo>
                  <a:lnTo>
                    <a:pt x="1089992" y="40738"/>
                  </a:lnTo>
                  <a:lnTo>
                    <a:pt x="1089992" y="37590"/>
                  </a:lnTo>
                  <a:lnTo>
                    <a:pt x="1141373" y="37590"/>
                  </a:lnTo>
                  <a:close/>
                  <a:moveTo>
                    <a:pt x="1021484" y="37590"/>
                  </a:moveTo>
                  <a:lnTo>
                    <a:pt x="970104" y="37590"/>
                  </a:lnTo>
                  <a:lnTo>
                    <a:pt x="970104" y="34442"/>
                  </a:lnTo>
                  <a:lnTo>
                    <a:pt x="1021484" y="34442"/>
                  </a:lnTo>
                  <a:close/>
                  <a:moveTo>
                    <a:pt x="901596" y="34442"/>
                  </a:moveTo>
                  <a:lnTo>
                    <a:pt x="850215" y="34442"/>
                  </a:lnTo>
                  <a:lnTo>
                    <a:pt x="850215" y="31293"/>
                  </a:lnTo>
                  <a:lnTo>
                    <a:pt x="901596" y="31293"/>
                  </a:lnTo>
                  <a:close/>
                  <a:moveTo>
                    <a:pt x="781708" y="31293"/>
                  </a:moveTo>
                  <a:lnTo>
                    <a:pt x="730327" y="31293"/>
                  </a:lnTo>
                  <a:lnTo>
                    <a:pt x="730327" y="28145"/>
                  </a:lnTo>
                  <a:lnTo>
                    <a:pt x="781708" y="28145"/>
                  </a:lnTo>
                  <a:close/>
                  <a:moveTo>
                    <a:pt x="661819" y="28145"/>
                  </a:moveTo>
                  <a:lnTo>
                    <a:pt x="610439" y="28145"/>
                  </a:lnTo>
                  <a:lnTo>
                    <a:pt x="610439" y="24997"/>
                  </a:lnTo>
                  <a:lnTo>
                    <a:pt x="661819" y="24997"/>
                  </a:lnTo>
                  <a:close/>
                  <a:moveTo>
                    <a:pt x="560428" y="23423"/>
                  </a:moveTo>
                  <a:lnTo>
                    <a:pt x="560428" y="32867"/>
                  </a:lnTo>
                  <a:lnTo>
                    <a:pt x="543301" y="32867"/>
                  </a:lnTo>
                  <a:lnTo>
                    <a:pt x="543301" y="23423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644923" y="6652031"/>
            <a:ext cx="4088831" cy="338295"/>
            <a:chOff x="0" y="0"/>
            <a:chExt cx="4606598" cy="3811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563" y="1574"/>
              <a:ext cx="4589497" cy="377975"/>
            </a:xfrm>
            <a:custGeom>
              <a:avLst/>
              <a:gdLst/>
              <a:ahLst/>
              <a:cxnLst/>
              <a:rect r="r" b="b" t="t" l="l"/>
              <a:pathLst>
                <a:path h="377975" w="4589497">
                  <a:moveTo>
                    <a:pt x="0" y="0"/>
                  </a:moveTo>
                  <a:lnTo>
                    <a:pt x="4589497" y="0"/>
                  </a:lnTo>
                  <a:lnTo>
                    <a:pt x="4589497" y="377975"/>
                  </a:lnTo>
                  <a:lnTo>
                    <a:pt x="0" y="377975"/>
                  </a:lnTo>
                  <a:close/>
                  <a:moveTo>
                    <a:pt x="119375" y="21849"/>
                  </a:moveTo>
                  <a:lnTo>
                    <a:pt x="119375" y="356127"/>
                  </a:lnTo>
                  <a:lnTo>
                    <a:pt x="4470123" y="356127"/>
                  </a:lnTo>
                  <a:lnTo>
                    <a:pt x="4470123" y="21849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184150" y="0"/>
              <a:ext cx="4867348" cy="737457"/>
            </a:xfrm>
            <a:custGeom>
              <a:avLst/>
              <a:gdLst/>
              <a:ahLst/>
              <a:cxnLst/>
              <a:rect r="r" b="b" t="t" l="l"/>
              <a:pathLst>
                <a:path h="737457" w="4867348">
                  <a:moveTo>
                    <a:pt x="312602" y="0"/>
                  </a:moveTo>
                  <a:lnTo>
                    <a:pt x="363983" y="0"/>
                  </a:lnTo>
                  <a:lnTo>
                    <a:pt x="363983" y="3148"/>
                  </a:lnTo>
                  <a:lnTo>
                    <a:pt x="312602" y="3148"/>
                  </a:lnTo>
                  <a:close/>
                  <a:moveTo>
                    <a:pt x="432490" y="3148"/>
                  </a:moveTo>
                  <a:lnTo>
                    <a:pt x="483871" y="3148"/>
                  </a:lnTo>
                  <a:lnTo>
                    <a:pt x="432490" y="3148"/>
                  </a:lnTo>
                  <a:close/>
                  <a:moveTo>
                    <a:pt x="552378" y="3148"/>
                  </a:moveTo>
                  <a:lnTo>
                    <a:pt x="603759" y="3148"/>
                  </a:lnTo>
                  <a:lnTo>
                    <a:pt x="552378" y="3148"/>
                  </a:lnTo>
                  <a:close/>
                  <a:moveTo>
                    <a:pt x="672267" y="3148"/>
                  </a:moveTo>
                  <a:lnTo>
                    <a:pt x="723648" y="3148"/>
                  </a:lnTo>
                  <a:lnTo>
                    <a:pt x="672267" y="3148"/>
                  </a:lnTo>
                  <a:close/>
                  <a:moveTo>
                    <a:pt x="792155" y="3148"/>
                  </a:moveTo>
                  <a:lnTo>
                    <a:pt x="843536" y="3148"/>
                  </a:lnTo>
                  <a:lnTo>
                    <a:pt x="792155" y="3148"/>
                  </a:lnTo>
                  <a:close/>
                  <a:moveTo>
                    <a:pt x="912044" y="3148"/>
                  </a:moveTo>
                  <a:lnTo>
                    <a:pt x="963424" y="3148"/>
                  </a:lnTo>
                  <a:lnTo>
                    <a:pt x="912044" y="3148"/>
                  </a:lnTo>
                  <a:close/>
                  <a:moveTo>
                    <a:pt x="1031932" y="3148"/>
                  </a:moveTo>
                  <a:lnTo>
                    <a:pt x="1083313" y="3148"/>
                  </a:lnTo>
                  <a:lnTo>
                    <a:pt x="1031932" y="3148"/>
                  </a:lnTo>
                  <a:close/>
                  <a:moveTo>
                    <a:pt x="1151820" y="3148"/>
                  </a:moveTo>
                  <a:lnTo>
                    <a:pt x="1203201" y="3148"/>
                  </a:lnTo>
                  <a:lnTo>
                    <a:pt x="1151820" y="3148"/>
                  </a:lnTo>
                  <a:close/>
                  <a:moveTo>
                    <a:pt x="1271709" y="3148"/>
                  </a:moveTo>
                  <a:lnTo>
                    <a:pt x="1323089" y="3148"/>
                  </a:lnTo>
                  <a:lnTo>
                    <a:pt x="1271709" y="3148"/>
                  </a:lnTo>
                  <a:close/>
                  <a:moveTo>
                    <a:pt x="1391597" y="3148"/>
                  </a:moveTo>
                  <a:lnTo>
                    <a:pt x="1442978" y="3148"/>
                  </a:lnTo>
                  <a:lnTo>
                    <a:pt x="1391597" y="3148"/>
                  </a:lnTo>
                  <a:close/>
                  <a:moveTo>
                    <a:pt x="1511485" y="3148"/>
                  </a:moveTo>
                  <a:lnTo>
                    <a:pt x="1562866" y="3148"/>
                  </a:lnTo>
                  <a:lnTo>
                    <a:pt x="1511485" y="3148"/>
                  </a:lnTo>
                  <a:close/>
                  <a:moveTo>
                    <a:pt x="1631374" y="3148"/>
                  </a:moveTo>
                  <a:lnTo>
                    <a:pt x="1682754" y="3148"/>
                  </a:lnTo>
                  <a:lnTo>
                    <a:pt x="1631374" y="3148"/>
                  </a:lnTo>
                  <a:close/>
                  <a:moveTo>
                    <a:pt x="1751262" y="3148"/>
                  </a:moveTo>
                  <a:lnTo>
                    <a:pt x="1802643" y="3148"/>
                  </a:lnTo>
                  <a:lnTo>
                    <a:pt x="1751262" y="3148"/>
                  </a:lnTo>
                  <a:close/>
                  <a:moveTo>
                    <a:pt x="1871150" y="3148"/>
                  </a:moveTo>
                  <a:lnTo>
                    <a:pt x="1922531" y="3148"/>
                  </a:lnTo>
                  <a:lnTo>
                    <a:pt x="1871150" y="3148"/>
                  </a:lnTo>
                  <a:close/>
                  <a:moveTo>
                    <a:pt x="1991039" y="3148"/>
                  </a:moveTo>
                  <a:lnTo>
                    <a:pt x="2042419" y="3148"/>
                  </a:lnTo>
                  <a:lnTo>
                    <a:pt x="1991039" y="3148"/>
                  </a:lnTo>
                  <a:close/>
                  <a:moveTo>
                    <a:pt x="2110927" y="3148"/>
                  </a:moveTo>
                  <a:lnTo>
                    <a:pt x="2162308" y="3148"/>
                  </a:lnTo>
                  <a:lnTo>
                    <a:pt x="2110927" y="3148"/>
                  </a:lnTo>
                  <a:close/>
                  <a:moveTo>
                    <a:pt x="2230815" y="3148"/>
                  </a:moveTo>
                  <a:lnTo>
                    <a:pt x="2282196" y="3148"/>
                  </a:lnTo>
                  <a:lnTo>
                    <a:pt x="2230815" y="3148"/>
                  </a:lnTo>
                  <a:close/>
                  <a:moveTo>
                    <a:pt x="2350704" y="3148"/>
                  </a:moveTo>
                  <a:lnTo>
                    <a:pt x="2402084" y="3148"/>
                  </a:lnTo>
                  <a:lnTo>
                    <a:pt x="2350704" y="3148"/>
                  </a:lnTo>
                  <a:close/>
                  <a:moveTo>
                    <a:pt x="2470592" y="3148"/>
                  </a:moveTo>
                  <a:lnTo>
                    <a:pt x="2521973" y="3148"/>
                  </a:lnTo>
                  <a:lnTo>
                    <a:pt x="2470592" y="3148"/>
                  </a:lnTo>
                  <a:close/>
                  <a:moveTo>
                    <a:pt x="2590480" y="3148"/>
                  </a:moveTo>
                  <a:lnTo>
                    <a:pt x="2641861" y="3148"/>
                  </a:lnTo>
                  <a:lnTo>
                    <a:pt x="2590480" y="3148"/>
                  </a:lnTo>
                  <a:close/>
                  <a:moveTo>
                    <a:pt x="2710369" y="3148"/>
                  </a:moveTo>
                  <a:lnTo>
                    <a:pt x="2761749" y="3148"/>
                  </a:lnTo>
                  <a:lnTo>
                    <a:pt x="2710369" y="3148"/>
                  </a:lnTo>
                  <a:close/>
                  <a:moveTo>
                    <a:pt x="2830257" y="3148"/>
                  </a:moveTo>
                  <a:lnTo>
                    <a:pt x="2881638" y="3148"/>
                  </a:lnTo>
                  <a:lnTo>
                    <a:pt x="2830257" y="3148"/>
                  </a:lnTo>
                  <a:close/>
                  <a:moveTo>
                    <a:pt x="2950145" y="3148"/>
                  </a:moveTo>
                  <a:lnTo>
                    <a:pt x="3001526" y="3148"/>
                  </a:lnTo>
                  <a:lnTo>
                    <a:pt x="2950145" y="3148"/>
                  </a:lnTo>
                  <a:close/>
                  <a:moveTo>
                    <a:pt x="3070034" y="3148"/>
                  </a:moveTo>
                  <a:lnTo>
                    <a:pt x="3121415" y="3148"/>
                  </a:lnTo>
                  <a:lnTo>
                    <a:pt x="3070034" y="3148"/>
                  </a:lnTo>
                  <a:close/>
                  <a:moveTo>
                    <a:pt x="3189922" y="3148"/>
                  </a:moveTo>
                  <a:lnTo>
                    <a:pt x="3241303" y="3148"/>
                  </a:lnTo>
                  <a:lnTo>
                    <a:pt x="3189922" y="3148"/>
                  </a:lnTo>
                  <a:close/>
                  <a:moveTo>
                    <a:pt x="3309810" y="3148"/>
                  </a:moveTo>
                  <a:lnTo>
                    <a:pt x="3361191" y="3148"/>
                  </a:lnTo>
                  <a:lnTo>
                    <a:pt x="3309810" y="3148"/>
                  </a:lnTo>
                  <a:close/>
                  <a:moveTo>
                    <a:pt x="3429699" y="3148"/>
                  </a:moveTo>
                  <a:lnTo>
                    <a:pt x="3481079" y="3148"/>
                  </a:lnTo>
                  <a:lnTo>
                    <a:pt x="3429699" y="3148"/>
                  </a:lnTo>
                  <a:close/>
                  <a:moveTo>
                    <a:pt x="3549587" y="3148"/>
                  </a:moveTo>
                  <a:lnTo>
                    <a:pt x="3600968" y="3148"/>
                  </a:lnTo>
                  <a:lnTo>
                    <a:pt x="3549587" y="3148"/>
                  </a:lnTo>
                  <a:close/>
                  <a:moveTo>
                    <a:pt x="3669476" y="3148"/>
                  </a:moveTo>
                  <a:lnTo>
                    <a:pt x="3720856" y="3148"/>
                  </a:lnTo>
                  <a:lnTo>
                    <a:pt x="3669476" y="3148"/>
                  </a:lnTo>
                  <a:close/>
                  <a:moveTo>
                    <a:pt x="3789364" y="3148"/>
                  </a:moveTo>
                  <a:lnTo>
                    <a:pt x="3840745" y="3148"/>
                  </a:lnTo>
                  <a:lnTo>
                    <a:pt x="3789364" y="3148"/>
                  </a:lnTo>
                  <a:close/>
                  <a:moveTo>
                    <a:pt x="3909252" y="3148"/>
                  </a:moveTo>
                  <a:lnTo>
                    <a:pt x="3960633" y="3148"/>
                  </a:lnTo>
                  <a:lnTo>
                    <a:pt x="3909252" y="3148"/>
                  </a:lnTo>
                  <a:close/>
                  <a:moveTo>
                    <a:pt x="4029140" y="3148"/>
                  </a:moveTo>
                  <a:lnTo>
                    <a:pt x="4080521" y="3148"/>
                  </a:lnTo>
                  <a:lnTo>
                    <a:pt x="4029140" y="3148"/>
                  </a:lnTo>
                  <a:close/>
                  <a:moveTo>
                    <a:pt x="4149029" y="3148"/>
                  </a:moveTo>
                  <a:lnTo>
                    <a:pt x="4200410" y="3148"/>
                  </a:lnTo>
                  <a:lnTo>
                    <a:pt x="4149029" y="3148"/>
                  </a:lnTo>
                  <a:close/>
                  <a:moveTo>
                    <a:pt x="4268917" y="3148"/>
                  </a:moveTo>
                  <a:lnTo>
                    <a:pt x="4320298" y="3148"/>
                  </a:lnTo>
                  <a:lnTo>
                    <a:pt x="4268917" y="3148"/>
                  </a:lnTo>
                  <a:close/>
                  <a:moveTo>
                    <a:pt x="4388805" y="3148"/>
                  </a:moveTo>
                  <a:lnTo>
                    <a:pt x="4440186" y="3148"/>
                  </a:lnTo>
                  <a:lnTo>
                    <a:pt x="4388805" y="3148"/>
                  </a:lnTo>
                  <a:close/>
                  <a:moveTo>
                    <a:pt x="4508694" y="3148"/>
                  </a:moveTo>
                  <a:lnTo>
                    <a:pt x="4560075" y="3148"/>
                  </a:lnTo>
                  <a:lnTo>
                    <a:pt x="4508694" y="3148"/>
                  </a:lnTo>
                  <a:close/>
                  <a:moveTo>
                    <a:pt x="4628582" y="3148"/>
                  </a:moveTo>
                  <a:lnTo>
                    <a:pt x="4679963" y="3148"/>
                  </a:lnTo>
                  <a:lnTo>
                    <a:pt x="4628582" y="3148"/>
                  </a:lnTo>
                  <a:close/>
                  <a:moveTo>
                    <a:pt x="4748471" y="3148"/>
                  </a:moveTo>
                  <a:lnTo>
                    <a:pt x="4782210" y="3148"/>
                  </a:lnTo>
                  <a:cubicBezTo>
                    <a:pt x="4787006" y="3148"/>
                    <a:pt x="4790767" y="3841"/>
                    <a:pt x="4790767" y="4722"/>
                  </a:cubicBezTo>
                  <a:lnTo>
                    <a:pt x="4790767" y="4817"/>
                  </a:lnTo>
                  <a:lnTo>
                    <a:pt x="4773647" y="4817"/>
                  </a:lnTo>
                  <a:lnTo>
                    <a:pt x="4773647" y="1574"/>
                  </a:lnTo>
                  <a:lnTo>
                    <a:pt x="4782210" y="1574"/>
                  </a:lnTo>
                  <a:lnTo>
                    <a:pt x="4782210" y="3148"/>
                  </a:lnTo>
                  <a:lnTo>
                    <a:pt x="4748471" y="3148"/>
                  </a:lnTo>
                  <a:close/>
                  <a:moveTo>
                    <a:pt x="4790767" y="20558"/>
                  </a:moveTo>
                  <a:lnTo>
                    <a:pt x="4790767" y="30003"/>
                  </a:lnTo>
                  <a:lnTo>
                    <a:pt x="4773647" y="30003"/>
                  </a:lnTo>
                  <a:lnTo>
                    <a:pt x="4773647" y="20558"/>
                  </a:lnTo>
                  <a:close/>
                  <a:moveTo>
                    <a:pt x="4773647" y="42595"/>
                  </a:moveTo>
                  <a:lnTo>
                    <a:pt x="4773647" y="52040"/>
                  </a:lnTo>
                  <a:lnTo>
                    <a:pt x="4756520" y="52040"/>
                  </a:lnTo>
                  <a:lnTo>
                    <a:pt x="4756520" y="42595"/>
                  </a:lnTo>
                  <a:close/>
                  <a:moveTo>
                    <a:pt x="4756520" y="64633"/>
                  </a:moveTo>
                  <a:lnTo>
                    <a:pt x="4756520" y="74078"/>
                  </a:lnTo>
                  <a:lnTo>
                    <a:pt x="4739393" y="74078"/>
                  </a:lnTo>
                  <a:lnTo>
                    <a:pt x="4739393" y="64633"/>
                  </a:lnTo>
                  <a:close/>
                  <a:moveTo>
                    <a:pt x="4739393" y="86670"/>
                  </a:moveTo>
                  <a:lnTo>
                    <a:pt x="4739393" y="96115"/>
                  </a:lnTo>
                  <a:lnTo>
                    <a:pt x="4722266" y="96115"/>
                  </a:lnTo>
                  <a:lnTo>
                    <a:pt x="4722266" y="86670"/>
                  </a:lnTo>
                  <a:close/>
                  <a:moveTo>
                    <a:pt x="4722266" y="108708"/>
                  </a:moveTo>
                  <a:lnTo>
                    <a:pt x="4722266" y="118153"/>
                  </a:lnTo>
                  <a:lnTo>
                    <a:pt x="4705140" y="118153"/>
                  </a:lnTo>
                  <a:lnTo>
                    <a:pt x="4705140" y="108708"/>
                  </a:lnTo>
                  <a:close/>
                  <a:moveTo>
                    <a:pt x="4705140" y="130746"/>
                  </a:moveTo>
                  <a:lnTo>
                    <a:pt x="4705140" y="140190"/>
                  </a:lnTo>
                  <a:lnTo>
                    <a:pt x="4688013" y="140190"/>
                  </a:lnTo>
                  <a:lnTo>
                    <a:pt x="4688013" y="130746"/>
                  </a:lnTo>
                  <a:close/>
                  <a:moveTo>
                    <a:pt x="4688013" y="152783"/>
                  </a:moveTo>
                  <a:lnTo>
                    <a:pt x="4688013" y="162228"/>
                  </a:lnTo>
                  <a:lnTo>
                    <a:pt x="4670886" y="162228"/>
                  </a:lnTo>
                  <a:lnTo>
                    <a:pt x="4670886" y="152783"/>
                  </a:lnTo>
                  <a:close/>
                  <a:moveTo>
                    <a:pt x="4670886" y="174821"/>
                  </a:moveTo>
                  <a:lnTo>
                    <a:pt x="4670886" y="184265"/>
                  </a:lnTo>
                  <a:lnTo>
                    <a:pt x="4653759" y="184265"/>
                  </a:lnTo>
                  <a:lnTo>
                    <a:pt x="4653759" y="174821"/>
                  </a:lnTo>
                  <a:close/>
                  <a:moveTo>
                    <a:pt x="4653759" y="196858"/>
                  </a:moveTo>
                  <a:lnTo>
                    <a:pt x="4653759" y="206303"/>
                  </a:lnTo>
                  <a:lnTo>
                    <a:pt x="4636632" y="206303"/>
                  </a:lnTo>
                  <a:lnTo>
                    <a:pt x="4636632" y="196858"/>
                  </a:lnTo>
                  <a:close/>
                  <a:moveTo>
                    <a:pt x="4636632" y="218896"/>
                  </a:moveTo>
                  <a:lnTo>
                    <a:pt x="4636632" y="228340"/>
                  </a:lnTo>
                  <a:lnTo>
                    <a:pt x="4619505" y="228340"/>
                  </a:lnTo>
                  <a:lnTo>
                    <a:pt x="4619505" y="218896"/>
                  </a:lnTo>
                  <a:close/>
                  <a:moveTo>
                    <a:pt x="4619505" y="240933"/>
                  </a:moveTo>
                  <a:lnTo>
                    <a:pt x="4619505" y="250378"/>
                  </a:lnTo>
                  <a:lnTo>
                    <a:pt x="4602378" y="250378"/>
                  </a:lnTo>
                  <a:lnTo>
                    <a:pt x="4602378" y="240933"/>
                  </a:lnTo>
                  <a:close/>
                  <a:moveTo>
                    <a:pt x="4602378" y="262971"/>
                  </a:moveTo>
                  <a:lnTo>
                    <a:pt x="4602378" y="272415"/>
                  </a:lnTo>
                  <a:lnTo>
                    <a:pt x="4585251" y="272415"/>
                  </a:lnTo>
                  <a:lnTo>
                    <a:pt x="4585251" y="262971"/>
                  </a:lnTo>
                  <a:close/>
                  <a:moveTo>
                    <a:pt x="4585251" y="285008"/>
                  </a:moveTo>
                  <a:lnTo>
                    <a:pt x="4585251" y="294453"/>
                  </a:lnTo>
                  <a:lnTo>
                    <a:pt x="4568124" y="294453"/>
                  </a:lnTo>
                  <a:lnTo>
                    <a:pt x="4568124" y="285008"/>
                  </a:lnTo>
                  <a:close/>
                  <a:moveTo>
                    <a:pt x="4568124" y="307046"/>
                  </a:moveTo>
                  <a:lnTo>
                    <a:pt x="4568124" y="316490"/>
                  </a:lnTo>
                  <a:lnTo>
                    <a:pt x="4550997" y="316490"/>
                  </a:lnTo>
                  <a:lnTo>
                    <a:pt x="4550997" y="307046"/>
                  </a:lnTo>
                  <a:close/>
                  <a:moveTo>
                    <a:pt x="4550997" y="329083"/>
                  </a:moveTo>
                  <a:lnTo>
                    <a:pt x="4550997" y="338528"/>
                  </a:lnTo>
                  <a:lnTo>
                    <a:pt x="4533871" y="338528"/>
                  </a:lnTo>
                  <a:lnTo>
                    <a:pt x="4533871" y="329083"/>
                  </a:lnTo>
                  <a:close/>
                  <a:moveTo>
                    <a:pt x="4533871" y="351121"/>
                  </a:moveTo>
                  <a:lnTo>
                    <a:pt x="4533871" y="360565"/>
                  </a:lnTo>
                  <a:lnTo>
                    <a:pt x="4516744" y="360565"/>
                  </a:lnTo>
                  <a:lnTo>
                    <a:pt x="4516744" y="351121"/>
                  </a:lnTo>
                  <a:close/>
                  <a:moveTo>
                    <a:pt x="4516744" y="373158"/>
                  </a:moveTo>
                  <a:lnTo>
                    <a:pt x="4516744" y="387064"/>
                  </a:lnTo>
                  <a:lnTo>
                    <a:pt x="4499616" y="387064"/>
                  </a:lnTo>
                  <a:lnTo>
                    <a:pt x="4499616" y="373158"/>
                  </a:lnTo>
                  <a:close/>
                  <a:moveTo>
                    <a:pt x="4423059" y="393795"/>
                  </a:moveTo>
                  <a:lnTo>
                    <a:pt x="4371679" y="393795"/>
                  </a:lnTo>
                  <a:lnTo>
                    <a:pt x="4371679" y="381123"/>
                  </a:lnTo>
                  <a:lnTo>
                    <a:pt x="4423059" y="381123"/>
                  </a:lnTo>
                  <a:close/>
                  <a:moveTo>
                    <a:pt x="4303171" y="381123"/>
                  </a:moveTo>
                  <a:lnTo>
                    <a:pt x="4251790" y="381123"/>
                  </a:lnTo>
                  <a:lnTo>
                    <a:pt x="4251790" y="377975"/>
                  </a:lnTo>
                  <a:lnTo>
                    <a:pt x="4303171" y="377975"/>
                  </a:lnTo>
                  <a:close/>
                  <a:moveTo>
                    <a:pt x="4183283" y="377975"/>
                  </a:moveTo>
                  <a:lnTo>
                    <a:pt x="4131902" y="377975"/>
                  </a:lnTo>
                  <a:lnTo>
                    <a:pt x="4131902" y="374827"/>
                  </a:lnTo>
                  <a:lnTo>
                    <a:pt x="4183283" y="374827"/>
                  </a:lnTo>
                  <a:close/>
                  <a:moveTo>
                    <a:pt x="4063394" y="374827"/>
                  </a:moveTo>
                  <a:lnTo>
                    <a:pt x="4012014" y="374827"/>
                  </a:lnTo>
                  <a:lnTo>
                    <a:pt x="4012014" y="371679"/>
                  </a:lnTo>
                  <a:lnTo>
                    <a:pt x="4063394" y="371679"/>
                  </a:lnTo>
                  <a:close/>
                  <a:moveTo>
                    <a:pt x="3943506" y="371679"/>
                  </a:moveTo>
                  <a:lnTo>
                    <a:pt x="3892125" y="371679"/>
                  </a:lnTo>
                  <a:lnTo>
                    <a:pt x="3892125" y="368530"/>
                  </a:lnTo>
                  <a:lnTo>
                    <a:pt x="3943506" y="368530"/>
                  </a:lnTo>
                  <a:close/>
                  <a:moveTo>
                    <a:pt x="3823618" y="368530"/>
                  </a:moveTo>
                  <a:lnTo>
                    <a:pt x="3772237" y="368530"/>
                  </a:lnTo>
                  <a:lnTo>
                    <a:pt x="3772237" y="365382"/>
                  </a:lnTo>
                  <a:lnTo>
                    <a:pt x="3823618" y="365382"/>
                  </a:lnTo>
                  <a:close/>
                  <a:moveTo>
                    <a:pt x="3703729" y="365382"/>
                  </a:moveTo>
                  <a:lnTo>
                    <a:pt x="3652348" y="365382"/>
                  </a:lnTo>
                  <a:lnTo>
                    <a:pt x="3652348" y="362234"/>
                  </a:lnTo>
                  <a:lnTo>
                    <a:pt x="3703729" y="362234"/>
                  </a:lnTo>
                  <a:close/>
                  <a:moveTo>
                    <a:pt x="3583841" y="362234"/>
                  </a:moveTo>
                  <a:lnTo>
                    <a:pt x="3532460" y="362234"/>
                  </a:lnTo>
                  <a:lnTo>
                    <a:pt x="3532460" y="359086"/>
                  </a:lnTo>
                  <a:lnTo>
                    <a:pt x="3583841" y="359086"/>
                  </a:lnTo>
                  <a:close/>
                  <a:moveTo>
                    <a:pt x="3463953" y="359086"/>
                  </a:moveTo>
                  <a:lnTo>
                    <a:pt x="3412572" y="359086"/>
                  </a:lnTo>
                  <a:lnTo>
                    <a:pt x="3412572" y="355938"/>
                  </a:lnTo>
                  <a:lnTo>
                    <a:pt x="3463953" y="355938"/>
                  </a:lnTo>
                  <a:close/>
                  <a:moveTo>
                    <a:pt x="3344064" y="355938"/>
                  </a:moveTo>
                  <a:lnTo>
                    <a:pt x="3292684" y="355938"/>
                  </a:lnTo>
                  <a:lnTo>
                    <a:pt x="3292684" y="352789"/>
                  </a:lnTo>
                  <a:lnTo>
                    <a:pt x="3344064" y="352789"/>
                  </a:lnTo>
                  <a:close/>
                  <a:moveTo>
                    <a:pt x="3224176" y="352789"/>
                  </a:moveTo>
                  <a:lnTo>
                    <a:pt x="3172795" y="352789"/>
                  </a:lnTo>
                  <a:lnTo>
                    <a:pt x="3172795" y="349641"/>
                  </a:lnTo>
                  <a:lnTo>
                    <a:pt x="3224176" y="349641"/>
                  </a:lnTo>
                  <a:close/>
                  <a:moveTo>
                    <a:pt x="3104287" y="349641"/>
                  </a:moveTo>
                  <a:lnTo>
                    <a:pt x="3052907" y="349641"/>
                  </a:lnTo>
                  <a:lnTo>
                    <a:pt x="3052907" y="346493"/>
                  </a:lnTo>
                  <a:lnTo>
                    <a:pt x="3104287" y="346493"/>
                  </a:lnTo>
                  <a:close/>
                  <a:moveTo>
                    <a:pt x="2984399" y="346493"/>
                  </a:moveTo>
                  <a:lnTo>
                    <a:pt x="2933018" y="346493"/>
                  </a:lnTo>
                  <a:lnTo>
                    <a:pt x="2933018" y="343345"/>
                  </a:lnTo>
                  <a:lnTo>
                    <a:pt x="2984399" y="343345"/>
                  </a:lnTo>
                  <a:close/>
                  <a:moveTo>
                    <a:pt x="2864511" y="343345"/>
                  </a:moveTo>
                  <a:lnTo>
                    <a:pt x="2813130" y="343345"/>
                  </a:lnTo>
                  <a:lnTo>
                    <a:pt x="2813130" y="340197"/>
                  </a:lnTo>
                  <a:lnTo>
                    <a:pt x="2864511" y="340197"/>
                  </a:lnTo>
                  <a:close/>
                  <a:moveTo>
                    <a:pt x="2744623" y="340197"/>
                  </a:moveTo>
                  <a:lnTo>
                    <a:pt x="2693242" y="340197"/>
                  </a:lnTo>
                  <a:lnTo>
                    <a:pt x="2693242" y="337048"/>
                  </a:lnTo>
                  <a:lnTo>
                    <a:pt x="2744623" y="337048"/>
                  </a:lnTo>
                  <a:close/>
                  <a:moveTo>
                    <a:pt x="2624734" y="337048"/>
                  </a:moveTo>
                  <a:lnTo>
                    <a:pt x="2573353" y="337048"/>
                  </a:lnTo>
                  <a:lnTo>
                    <a:pt x="2573353" y="333900"/>
                  </a:lnTo>
                  <a:lnTo>
                    <a:pt x="2624734" y="333900"/>
                  </a:lnTo>
                  <a:close/>
                  <a:moveTo>
                    <a:pt x="2504846" y="333900"/>
                  </a:moveTo>
                  <a:lnTo>
                    <a:pt x="2453465" y="333900"/>
                  </a:lnTo>
                  <a:lnTo>
                    <a:pt x="2453465" y="330752"/>
                  </a:lnTo>
                  <a:lnTo>
                    <a:pt x="2504846" y="330752"/>
                  </a:lnTo>
                  <a:close/>
                  <a:moveTo>
                    <a:pt x="2384958" y="330752"/>
                  </a:moveTo>
                  <a:lnTo>
                    <a:pt x="2333577" y="330752"/>
                  </a:lnTo>
                  <a:lnTo>
                    <a:pt x="2333577" y="327604"/>
                  </a:lnTo>
                  <a:lnTo>
                    <a:pt x="2384958" y="327604"/>
                  </a:lnTo>
                  <a:close/>
                  <a:moveTo>
                    <a:pt x="2265069" y="327604"/>
                  </a:moveTo>
                  <a:lnTo>
                    <a:pt x="2213688" y="327604"/>
                  </a:lnTo>
                  <a:lnTo>
                    <a:pt x="2213688" y="324455"/>
                  </a:lnTo>
                  <a:lnTo>
                    <a:pt x="2265069" y="324455"/>
                  </a:lnTo>
                  <a:close/>
                  <a:moveTo>
                    <a:pt x="2145181" y="324455"/>
                  </a:moveTo>
                  <a:lnTo>
                    <a:pt x="2093800" y="324455"/>
                  </a:lnTo>
                  <a:lnTo>
                    <a:pt x="2093800" y="321307"/>
                  </a:lnTo>
                  <a:lnTo>
                    <a:pt x="2145181" y="321307"/>
                  </a:lnTo>
                  <a:close/>
                  <a:moveTo>
                    <a:pt x="2025292" y="321307"/>
                  </a:moveTo>
                  <a:lnTo>
                    <a:pt x="1973912" y="321307"/>
                  </a:lnTo>
                  <a:lnTo>
                    <a:pt x="1973912" y="318159"/>
                  </a:lnTo>
                  <a:lnTo>
                    <a:pt x="2025292" y="318159"/>
                  </a:lnTo>
                  <a:close/>
                  <a:moveTo>
                    <a:pt x="1905404" y="318159"/>
                  </a:moveTo>
                  <a:lnTo>
                    <a:pt x="1854023" y="318159"/>
                  </a:lnTo>
                  <a:lnTo>
                    <a:pt x="1854023" y="315011"/>
                  </a:lnTo>
                  <a:lnTo>
                    <a:pt x="1905404" y="315011"/>
                  </a:lnTo>
                  <a:close/>
                  <a:moveTo>
                    <a:pt x="1785516" y="315011"/>
                  </a:moveTo>
                  <a:lnTo>
                    <a:pt x="1734135" y="315011"/>
                  </a:lnTo>
                  <a:lnTo>
                    <a:pt x="1734135" y="311863"/>
                  </a:lnTo>
                  <a:lnTo>
                    <a:pt x="1785516" y="311863"/>
                  </a:lnTo>
                  <a:close/>
                  <a:moveTo>
                    <a:pt x="1665627" y="311863"/>
                  </a:moveTo>
                  <a:lnTo>
                    <a:pt x="1614247" y="311863"/>
                  </a:lnTo>
                  <a:lnTo>
                    <a:pt x="1614247" y="308714"/>
                  </a:lnTo>
                  <a:lnTo>
                    <a:pt x="1665627" y="308714"/>
                  </a:lnTo>
                  <a:close/>
                  <a:moveTo>
                    <a:pt x="1545739" y="308714"/>
                  </a:moveTo>
                  <a:lnTo>
                    <a:pt x="1494358" y="308714"/>
                  </a:lnTo>
                  <a:lnTo>
                    <a:pt x="1494358" y="305566"/>
                  </a:lnTo>
                  <a:lnTo>
                    <a:pt x="1545739" y="305566"/>
                  </a:lnTo>
                  <a:close/>
                  <a:moveTo>
                    <a:pt x="1425851" y="305566"/>
                  </a:moveTo>
                  <a:lnTo>
                    <a:pt x="1374470" y="305566"/>
                  </a:lnTo>
                  <a:lnTo>
                    <a:pt x="1374470" y="302418"/>
                  </a:lnTo>
                  <a:lnTo>
                    <a:pt x="1425851" y="302418"/>
                  </a:lnTo>
                  <a:close/>
                  <a:moveTo>
                    <a:pt x="1305962" y="302418"/>
                  </a:moveTo>
                  <a:lnTo>
                    <a:pt x="1254582" y="302418"/>
                  </a:lnTo>
                  <a:lnTo>
                    <a:pt x="1254582" y="299270"/>
                  </a:lnTo>
                  <a:lnTo>
                    <a:pt x="1305962" y="299270"/>
                  </a:lnTo>
                  <a:close/>
                  <a:moveTo>
                    <a:pt x="1186074" y="299270"/>
                  </a:moveTo>
                  <a:lnTo>
                    <a:pt x="1134693" y="299270"/>
                  </a:lnTo>
                  <a:lnTo>
                    <a:pt x="1134693" y="296121"/>
                  </a:lnTo>
                  <a:lnTo>
                    <a:pt x="1186074" y="296121"/>
                  </a:lnTo>
                  <a:close/>
                  <a:moveTo>
                    <a:pt x="1066186" y="296121"/>
                  </a:moveTo>
                  <a:lnTo>
                    <a:pt x="1014805" y="296121"/>
                  </a:lnTo>
                  <a:lnTo>
                    <a:pt x="1014805" y="292973"/>
                  </a:lnTo>
                  <a:lnTo>
                    <a:pt x="1066186" y="292973"/>
                  </a:lnTo>
                  <a:close/>
                  <a:moveTo>
                    <a:pt x="946297" y="292973"/>
                  </a:moveTo>
                  <a:lnTo>
                    <a:pt x="894917" y="292973"/>
                  </a:lnTo>
                  <a:lnTo>
                    <a:pt x="894917" y="289825"/>
                  </a:lnTo>
                  <a:lnTo>
                    <a:pt x="946297" y="289825"/>
                  </a:lnTo>
                  <a:close/>
                  <a:moveTo>
                    <a:pt x="826409" y="289825"/>
                  </a:moveTo>
                  <a:lnTo>
                    <a:pt x="775028" y="289825"/>
                  </a:lnTo>
                  <a:lnTo>
                    <a:pt x="775028" y="286677"/>
                  </a:lnTo>
                  <a:lnTo>
                    <a:pt x="826409" y="286677"/>
                  </a:lnTo>
                  <a:close/>
                  <a:moveTo>
                    <a:pt x="706521" y="286677"/>
                  </a:moveTo>
                  <a:lnTo>
                    <a:pt x="655140" y="286677"/>
                  </a:lnTo>
                  <a:lnTo>
                    <a:pt x="655140" y="283529"/>
                  </a:lnTo>
                  <a:lnTo>
                    <a:pt x="706521" y="283529"/>
                  </a:lnTo>
                  <a:close/>
                  <a:moveTo>
                    <a:pt x="586632" y="283529"/>
                  </a:moveTo>
                  <a:lnTo>
                    <a:pt x="535252" y="283529"/>
                  </a:lnTo>
                  <a:lnTo>
                    <a:pt x="535252" y="280380"/>
                  </a:lnTo>
                  <a:lnTo>
                    <a:pt x="586632" y="280380"/>
                  </a:lnTo>
                  <a:close/>
                  <a:moveTo>
                    <a:pt x="466744" y="280380"/>
                  </a:moveTo>
                  <a:lnTo>
                    <a:pt x="415363" y="280380"/>
                  </a:lnTo>
                  <a:lnTo>
                    <a:pt x="415363" y="277232"/>
                  </a:lnTo>
                  <a:lnTo>
                    <a:pt x="466744" y="277232"/>
                  </a:lnTo>
                  <a:close/>
                  <a:moveTo>
                    <a:pt x="346856" y="277232"/>
                  </a:moveTo>
                  <a:lnTo>
                    <a:pt x="295475" y="277232"/>
                  </a:lnTo>
                  <a:lnTo>
                    <a:pt x="295475" y="274084"/>
                  </a:lnTo>
                  <a:lnTo>
                    <a:pt x="346856" y="274084"/>
                  </a:lnTo>
                  <a:close/>
                  <a:moveTo>
                    <a:pt x="226967" y="274084"/>
                  </a:moveTo>
                  <a:lnTo>
                    <a:pt x="177800" y="274084"/>
                  </a:lnTo>
                  <a:lnTo>
                    <a:pt x="177800" y="270936"/>
                  </a:lnTo>
                  <a:lnTo>
                    <a:pt x="226967" y="270936"/>
                  </a:lnTo>
                  <a:close/>
                  <a:moveTo>
                    <a:pt x="127000" y="270936"/>
                  </a:moveTo>
                  <a:lnTo>
                    <a:pt x="88900" y="270936"/>
                  </a:lnTo>
                  <a:lnTo>
                    <a:pt x="88900" y="267787"/>
                  </a:lnTo>
                  <a:lnTo>
                    <a:pt x="127000" y="267787"/>
                  </a:lnTo>
                  <a:close/>
                  <a:moveTo>
                    <a:pt x="38100" y="267787"/>
                  </a:moveTo>
                  <a:lnTo>
                    <a:pt x="0" y="267787"/>
                  </a:lnTo>
                  <a:lnTo>
                    <a:pt x="0" y="264639"/>
                  </a:lnTo>
                  <a:lnTo>
                    <a:pt x="38100" y="264639"/>
                  </a:lnTo>
                  <a:close/>
                  <a:moveTo>
                    <a:pt x="184150" y="373253"/>
                  </a:moveTo>
                  <a:lnTo>
                    <a:pt x="184150" y="363808"/>
                  </a:lnTo>
                  <a:lnTo>
                    <a:pt x="201277" y="363808"/>
                  </a:lnTo>
                  <a:lnTo>
                    <a:pt x="201277" y="373253"/>
                  </a:lnTo>
                  <a:close/>
                  <a:moveTo>
                    <a:pt x="201277" y="351215"/>
                  </a:moveTo>
                  <a:lnTo>
                    <a:pt x="201277" y="341771"/>
                  </a:lnTo>
                  <a:lnTo>
                    <a:pt x="201277" y="351215"/>
                  </a:lnTo>
                  <a:close/>
                  <a:moveTo>
                    <a:pt x="201277" y="329178"/>
                  </a:moveTo>
                  <a:lnTo>
                    <a:pt x="201277" y="319733"/>
                  </a:lnTo>
                  <a:lnTo>
                    <a:pt x="201277" y="329178"/>
                  </a:lnTo>
                  <a:close/>
                  <a:moveTo>
                    <a:pt x="201277" y="307140"/>
                  </a:moveTo>
                  <a:lnTo>
                    <a:pt x="201277" y="297696"/>
                  </a:lnTo>
                  <a:lnTo>
                    <a:pt x="201277" y="307140"/>
                  </a:lnTo>
                  <a:close/>
                  <a:moveTo>
                    <a:pt x="201277" y="285103"/>
                  </a:moveTo>
                  <a:lnTo>
                    <a:pt x="201277" y="275658"/>
                  </a:lnTo>
                  <a:lnTo>
                    <a:pt x="201277" y="285103"/>
                  </a:lnTo>
                  <a:close/>
                  <a:moveTo>
                    <a:pt x="201277" y="263065"/>
                  </a:moveTo>
                  <a:lnTo>
                    <a:pt x="201277" y="253620"/>
                  </a:lnTo>
                  <a:lnTo>
                    <a:pt x="201277" y="263065"/>
                  </a:lnTo>
                  <a:close/>
                  <a:moveTo>
                    <a:pt x="201277" y="241028"/>
                  </a:moveTo>
                  <a:lnTo>
                    <a:pt x="201277" y="231583"/>
                  </a:lnTo>
                  <a:lnTo>
                    <a:pt x="201277" y="241028"/>
                  </a:lnTo>
                  <a:close/>
                  <a:moveTo>
                    <a:pt x="201277" y="218990"/>
                  </a:moveTo>
                  <a:lnTo>
                    <a:pt x="201277" y="209545"/>
                  </a:lnTo>
                  <a:lnTo>
                    <a:pt x="201277" y="218990"/>
                  </a:lnTo>
                  <a:close/>
                  <a:moveTo>
                    <a:pt x="201277" y="196953"/>
                  </a:moveTo>
                  <a:lnTo>
                    <a:pt x="201277" y="187508"/>
                  </a:lnTo>
                  <a:lnTo>
                    <a:pt x="201277" y="196953"/>
                  </a:lnTo>
                  <a:close/>
                  <a:moveTo>
                    <a:pt x="201277" y="174915"/>
                  </a:moveTo>
                  <a:lnTo>
                    <a:pt x="201277" y="165470"/>
                  </a:lnTo>
                  <a:lnTo>
                    <a:pt x="201277" y="174915"/>
                  </a:lnTo>
                  <a:close/>
                  <a:moveTo>
                    <a:pt x="201277" y="152877"/>
                  </a:moveTo>
                  <a:lnTo>
                    <a:pt x="201277" y="143433"/>
                  </a:lnTo>
                  <a:lnTo>
                    <a:pt x="201277" y="152877"/>
                  </a:lnTo>
                  <a:close/>
                  <a:moveTo>
                    <a:pt x="201277" y="130840"/>
                  </a:moveTo>
                  <a:lnTo>
                    <a:pt x="201277" y="121395"/>
                  </a:lnTo>
                  <a:lnTo>
                    <a:pt x="201277" y="130840"/>
                  </a:lnTo>
                  <a:close/>
                  <a:moveTo>
                    <a:pt x="201277" y="108802"/>
                  </a:moveTo>
                  <a:lnTo>
                    <a:pt x="201277" y="99358"/>
                  </a:lnTo>
                  <a:lnTo>
                    <a:pt x="201277" y="108802"/>
                  </a:lnTo>
                  <a:close/>
                  <a:moveTo>
                    <a:pt x="201277" y="86765"/>
                  </a:moveTo>
                  <a:lnTo>
                    <a:pt x="201277" y="77320"/>
                  </a:lnTo>
                  <a:lnTo>
                    <a:pt x="201277" y="86765"/>
                  </a:lnTo>
                  <a:close/>
                  <a:moveTo>
                    <a:pt x="201277" y="64727"/>
                  </a:moveTo>
                  <a:lnTo>
                    <a:pt x="201277" y="55283"/>
                  </a:lnTo>
                  <a:lnTo>
                    <a:pt x="201277" y="64727"/>
                  </a:lnTo>
                  <a:close/>
                  <a:moveTo>
                    <a:pt x="201277" y="42690"/>
                  </a:moveTo>
                  <a:lnTo>
                    <a:pt x="201277" y="33245"/>
                  </a:lnTo>
                  <a:lnTo>
                    <a:pt x="201277" y="42690"/>
                  </a:lnTo>
                  <a:close/>
                  <a:moveTo>
                    <a:pt x="201277" y="20652"/>
                  </a:moveTo>
                  <a:lnTo>
                    <a:pt x="201277" y="11208"/>
                  </a:lnTo>
                  <a:lnTo>
                    <a:pt x="201277" y="20652"/>
                  </a:lnTo>
                  <a:close/>
                  <a:moveTo>
                    <a:pt x="192713" y="0"/>
                  </a:moveTo>
                  <a:lnTo>
                    <a:pt x="244094" y="0"/>
                  </a:lnTo>
                  <a:lnTo>
                    <a:pt x="244094" y="3148"/>
                  </a:lnTo>
                  <a:lnTo>
                    <a:pt x="192713" y="3148"/>
                  </a:lnTo>
                  <a:close/>
                  <a:moveTo>
                    <a:pt x="320651" y="45460"/>
                  </a:moveTo>
                  <a:lnTo>
                    <a:pt x="320651" y="54905"/>
                  </a:lnTo>
                  <a:lnTo>
                    <a:pt x="303525" y="54905"/>
                  </a:lnTo>
                  <a:lnTo>
                    <a:pt x="303525" y="45460"/>
                  </a:lnTo>
                  <a:close/>
                  <a:moveTo>
                    <a:pt x="303525" y="67498"/>
                  </a:moveTo>
                  <a:lnTo>
                    <a:pt x="303525" y="76942"/>
                  </a:lnTo>
                  <a:lnTo>
                    <a:pt x="286398" y="76942"/>
                  </a:lnTo>
                  <a:lnTo>
                    <a:pt x="286398" y="67498"/>
                  </a:lnTo>
                  <a:close/>
                  <a:moveTo>
                    <a:pt x="286398" y="89535"/>
                  </a:moveTo>
                  <a:lnTo>
                    <a:pt x="286398" y="98980"/>
                  </a:lnTo>
                  <a:lnTo>
                    <a:pt x="269271" y="98980"/>
                  </a:lnTo>
                  <a:lnTo>
                    <a:pt x="269271" y="89535"/>
                  </a:lnTo>
                  <a:close/>
                  <a:moveTo>
                    <a:pt x="269271" y="111573"/>
                  </a:moveTo>
                  <a:lnTo>
                    <a:pt x="269271" y="121018"/>
                  </a:lnTo>
                  <a:lnTo>
                    <a:pt x="252144" y="121018"/>
                  </a:lnTo>
                  <a:lnTo>
                    <a:pt x="252144" y="111573"/>
                  </a:lnTo>
                  <a:close/>
                  <a:moveTo>
                    <a:pt x="252144" y="133610"/>
                  </a:moveTo>
                  <a:lnTo>
                    <a:pt x="252144" y="143055"/>
                  </a:lnTo>
                  <a:lnTo>
                    <a:pt x="235017" y="143055"/>
                  </a:lnTo>
                  <a:lnTo>
                    <a:pt x="235017" y="133610"/>
                  </a:lnTo>
                  <a:close/>
                  <a:moveTo>
                    <a:pt x="235017" y="155648"/>
                  </a:moveTo>
                  <a:lnTo>
                    <a:pt x="235017" y="165093"/>
                  </a:lnTo>
                  <a:lnTo>
                    <a:pt x="217890" y="165093"/>
                  </a:lnTo>
                  <a:lnTo>
                    <a:pt x="217890" y="155648"/>
                  </a:lnTo>
                  <a:close/>
                  <a:moveTo>
                    <a:pt x="217890" y="177685"/>
                  </a:moveTo>
                  <a:lnTo>
                    <a:pt x="217890" y="187130"/>
                  </a:lnTo>
                  <a:lnTo>
                    <a:pt x="200763" y="187130"/>
                  </a:lnTo>
                  <a:lnTo>
                    <a:pt x="200763" y="177685"/>
                  </a:lnTo>
                  <a:close/>
                  <a:moveTo>
                    <a:pt x="200763" y="199723"/>
                  </a:moveTo>
                  <a:lnTo>
                    <a:pt x="200763" y="209168"/>
                  </a:lnTo>
                  <a:lnTo>
                    <a:pt x="183769" y="209168"/>
                  </a:lnTo>
                  <a:lnTo>
                    <a:pt x="183769" y="199723"/>
                  </a:lnTo>
                  <a:close/>
                  <a:moveTo>
                    <a:pt x="183769" y="221761"/>
                  </a:moveTo>
                  <a:lnTo>
                    <a:pt x="183769" y="231205"/>
                  </a:lnTo>
                  <a:lnTo>
                    <a:pt x="171069" y="231205"/>
                  </a:lnTo>
                  <a:lnTo>
                    <a:pt x="171069" y="221761"/>
                  </a:lnTo>
                  <a:close/>
                  <a:moveTo>
                    <a:pt x="171069" y="243798"/>
                  </a:moveTo>
                  <a:lnTo>
                    <a:pt x="171069" y="253243"/>
                  </a:lnTo>
                  <a:lnTo>
                    <a:pt x="158369" y="253243"/>
                  </a:lnTo>
                  <a:lnTo>
                    <a:pt x="158369" y="243798"/>
                  </a:lnTo>
                  <a:close/>
                  <a:moveTo>
                    <a:pt x="158369" y="265836"/>
                  </a:moveTo>
                  <a:lnTo>
                    <a:pt x="158369" y="275280"/>
                  </a:lnTo>
                  <a:lnTo>
                    <a:pt x="145669" y="275280"/>
                  </a:lnTo>
                  <a:lnTo>
                    <a:pt x="145669" y="265836"/>
                  </a:lnTo>
                  <a:close/>
                  <a:moveTo>
                    <a:pt x="145669" y="287873"/>
                  </a:moveTo>
                  <a:lnTo>
                    <a:pt x="145669" y="297318"/>
                  </a:lnTo>
                  <a:lnTo>
                    <a:pt x="132969" y="297318"/>
                  </a:lnTo>
                  <a:lnTo>
                    <a:pt x="132969" y="287873"/>
                  </a:lnTo>
                  <a:close/>
                  <a:moveTo>
                    <a:pt x="132969" y="309911"/>
                  </a:moveTo>
                  <a:lnTo>
                    <a:pt x="132969" y="319355"/>
                  </a:lnTo>
                  <a:lnTo>
                    <a:pt x="120269" y="319355"/>
                  </a:lnTo>
                  <a:lnTo>
                    <a:pt x="120269" y="309911"/>
                  </a:lnTo>
                  <a:close/>
                  <a:moveTo>
                    <a:pt x="120269" y="331948"/>
                  </a:moveTo>
                  <a:lnTo>
                    <a:pt x="120269" y="341393"/>
                  </a:lnTo>
                  <a:lnTo>
                    <a:pt x="107569" y="341393"/>
                  </a:lnTo>
                  <a:lnTo>
                    <a:pt x="107569" y="331948"/>
                  </a:lnTo>
                  <a:close/>
                  <a:moveTo>
                    <a:pt x="107569" y="353986"/>
                  </a:moveTo>
                  <a:lnTo>
                    <a:pt x="107569" y="357701"/>
                  </a:lnTo>
                  <a:lnTo>
                    <a:pt x="101219" y="357701"/>
                  </a:lnTo>
                  <a:lnTo>
                    <a:pt x="101219" y="356126"/>
                  </a:lnTo>
                  <a:lnTo>
                    <a:pt x="343259" y="356126"/>
                  </a:lnTo>
                  <a:lnTo>
                    <a:pt x="343259" y="359275"/>
                  </a:lnTo>
                  <a:lnTo>
                    <a:pt x="312088" y="359275"/>
                  </a:lnTo>
                  <a:cubicBezTo>
                    <a:pt x="307292" y="359275"/>
                    <a:pt x="303525" y="358582"/>
                    <a:pt x="303525" y="357701"/>
                  </a:cubicBezTo>
                  <a:lnTo>
                    <a:pt x="303525" y="353986"/>
                  </a:lnTo>
                  <a:close/>
                  <a:moveTo>
                    <a:pt x="394640" y="356126"/>
                  </a:moveTo>
                  <a:lnTo>
                    <a:pt x="446020" y="356126"/>
                  </a:lnTo>
                  <a:lnTo>
                    <a:pt x="446020" y="359275"/>
                  </a:lnTo>
                  <a:lnTo>
                    <a:pt x="394640" y="359275"/>
                  </a:lnTo>
                  <a:close/>
                  <a:moveTo>
                    <a:pt x="514528" y="359275"/>
                  </a:moveTo>
                  <a:lnTo>
                    <a:pt x="565909" y="359275"/>
                  </a:lnTo>
                  <a:lnTo>
                    <a:pt x="565909" y="362423"/>
                  </a:lnTo>
                  <a:lnTo>
                    <a:pt x="514528" y="362423"/>
                  </a:lnTo>
                  <a:close/>
                  <a:moveTo>
                    <a:pt x="634416" y="362423"/>
                  </a:moveTo>
                  <a:lnTo>
                    <a:pt x="685797" y="362423"/>
                  </a:lnTo>
                  <a:lnTo>
                    <a:pt x="685797" y="365571"/>
                  </a:lnTo>
                  <a:lnTo>
                    <a:pt x="634416" y="365571"/>
                  </a:lnTo>
                  <a:close/>
                  <a:moveTo>
                    <a:pt x="754305" y="365571"/>
                  </a:moveTo>
                  <a:lnTo>
                    <a:pt x="805685" y="365571"/>
                  </a:lnTo>
                  <a:lnTo>
                    <a:pt x="805685" y="368719"/>
                  </a:lnTo>
                  <a:lnTo>
                    <a:pt x="754305" y="368719"/>
                  </a:lnTo>
                  <a:close/>
                  <a:moveTo>
                    <a:pt x="874193" y="368719"/>
                  </a:moveTo>
                  <a:lnTo>
                    <a:pt x="925574" y="368719"/>
                  </a:lnTo>
                  <a:lnTo>
                    <a:pt x="925574" y="371868"/>
                  </a:lnTo>
                  <a:lnTo>
                    <a:pt x="874193" y="371868"/>
                  </a:lnTo>
                  <a:close/>
                  <a:moveTo>
                    <a:pt x="994081" y="371868"/>
                  </a:moveTo>
                  <a:lnTo>
                    <a:pt x="1045462" y="371868"/>
                  </a:lnTo>
                  <a:lnTo>
                    <a:pt x="1045462" y="375016"/>
                  </a:lnTo>
                  <a:lnTo>
                    <a:pt x="994081" y="375016"/>
                  </a:lnTo>
                  <a:close/>
                  <a:moveTo>
                    <a:pt x="1113970" y="375016"/>
                  </a:moveTo>
                  <a:lnTo>
                    <a:pt x="1165350" y="375016"/>
                  </a:lnTo>
                  <a:lnTo>
                    <a:pt x="1165350" y="378164"/>
                  </a:lnTo>
                  <a:lnTo>
                    <a:pt x="1113970" y="378164"/>
                  </a:lnTo>
                  <a:close/>
                  <a:moveTo>
                    <a:pt x="1233858" y="378164"/>
                  </a:moveTo>
                  <a:lnTo>
                    <a:pt x="1285239" y="378164"/>
                  </a:lnTo>
                  <a:lnTo>
                    <a:pt x="1285239" y="381857"/>
                  </a:lnTo>
                  <a:lnTo>
                    <a:pt x="1233858" y="381857"/>
                  </a:lnTo>
                  <a:close/>
                  <a:moveTo>
                    <a:pt x="1353746" y="381857"/>
                  </a:moveTo>
                  <a:lnTo>
                    <a:pt x="1405127" y="381857"/>
                  </a:lnTo>
                  <a:lnTo>
                    <a:pt x="1405127" y="394557"/>
                  </a:lnTo>
                  <a:lnTo>
                    <a:pt x="1353746" y="394557"/>
                  </a:lnTo>
                  <a:close/>
                  <a:moveTo>
                    <a:pt x="1473635" y="394557"/>
                  </a:moveTo>
                  <a:lnTo>
                    <a:pt x="1525016" y="394557"/>
                  </a:lnTo>
                  <a:lnTo>
                    <a:pt x="1525016" y="407257"/>
                  </a:lnTo>
                  <a:lnTo>
                    <a:pt x="1473635" y="407257"/>
                  </a:lnTo>
                  <a:close/>
                  <a:moveTo>
                    <a:pt x="1593523" y="407257"/>
                  </a:moveTo>
                  <a:lnTo>
                    <a:pt x="1644904" y="407257"/>
                  </a:lnTo>
                  <a:lnTo>
                    <a:pt x="1644904" y="419957"/>
                  </a:lnTo>
                  <a:lnTo>
                    <a:pt x="1593523" y="419957"/>
                  </a:lnTo>
                  <a:close/>
                  <a:moveTo>
                    <a:pt x="1713412" y="419957"/>
                  </a:moveTo>
                  <a:lnTo>
                    <a:pt x="1764792" y="419957"/>
                  </a:lnTo>
                  <a:lnTo>
                    <a:pt x="1764792" y="432657"/>
                  </a:lnTo>
                  <a:lnTo>
                    <a:pt x="1713412" y="432657"/>
                  </a:lnTo>
                  <a:close/>
                  <a:moveTo>
                    <a:pt x="1833300" y="432657"/>
                  </a:moveTo>
                  <a:lnTo>
                    <a:pt x="1884681" y="432657"/>
                  </a:lnTo>
                  <a:lnTo>
                    <a:pt x="1884681" y="445357"/>
                  </a:lnTo>
                  <a:lnTo>
                    <a:pt x="1833300" y="445357"/>
                  </a:lnTo>
                  <a:close/>
                  <a:moveTo>
                    <a:pt x="1953188" y="445357"/>
                  </a:moveTo>
                  <a:lnTo>
                    <a:pt x="2004569" y="445357"/>
                  </a:lnTo>
                  <a:lnTo>
                    <a:pt x="2004569" y="458057"/>
                  </a:lnTo>
                  <a:lnTo>
                    <a:pt x="1953188" y="458057"/>
                  </a:lnTo>
                  <a:close/>
                  <a:moveTo>
                    <a:pt x="2073077" y="458057"/>
                  </a:moveTo>
                  <a:lnTo>
                    <a:pt x="2124457" y="458057"/>
                  </a:lnTo>
                  <a:lnTo>
                    <a:pt x="2124457" y="470757"/>
                  </a:lnTo>
                  <a:lnTo>
                    <a:pt x="2073077" y="470757"/>
                  </a:lnTo>
                  <a:close/>
                  <a:moveTo>
                    <a:pt x="2192965" y="470757"/>
                  </a:moveTo>
                  <a:lnTo>
                    <a:pt x="2244346" y="470757"/>
                  </a:lnTo>
                  <a:lnTo>
                    <a:pt x="2244346" y="483457"/>
                  </a:lnTo>
                  <a:lnTo>
                    <a:pt x="2192965" y="483457"/>
                  </a:lnTo>
                  <a:close/>
                  <a:moveTo>
                    <a:pt x="2312853" y="483457"/>
                  </a:moveTo>
                  <a:lnTo>
                    <a:pt x="2364234" y="483457"/>
                  </a:lnTo>
                  <a:lnTo>
                    <a:pt x="2364234" y="496157"/>
                  </a:lnTo>
                  <a:lnTo>
                    <a:pt x="2312853" y="496157"/>
                  </a:lnTo>
                  <a:close/>
                  <a:moveTo>
                    <a:pt x="2432741" y="496157"/>
                  </a:moveTo>
                  <a:lnTo>
                    <a:pt x="2484122" y="496157"/>
                  </a:lnTo>
                  <a:lnTo>
                    <a:pt x="2484122" y="508857"/>
                  </a:lnTo>
                  <a:lnTo>
                    <a:pt x="2432741" y="508857"/>
                  </a:lnTo>
                  <a:close/>
                  <a:moveTo>
                    <a:pt x="2552630" y="508857"/>
                  </a:moveTo>
                  <a:lnTo>
                    <a:pt x="2604010" y="508857"/>
                  </a:lnTo>
                  <a:lnTo>
                    <a:pt x="2604010" y="521557"/>
                  </a:lnTo>
                  <a:lnTo>
                    <a:pt x="2552630" y="521557"/>
                  </a:lnTo>
                  <a:close/>
                  <a:moveTo>
                    <a:pt x="2672518" y="521557"/>
                  </a:moveTo>
                  <a:lnTo>
                    <a:pt x="2723899" y="521557"/>
                  </a:lnTo>
                  <a:lnTo>
                    <a:pt x="2723899" y="534257"/>
                  </a:lnTo>
                  <a:lnTo>
                    <a:pt x="2672518" y="534257"/>
                  </a:lnTo>
                  <a:close/>
                  <a:moveTo>
                    <a:pt x="2792406" y="534257"/>
                  </a:moveTo>
                  <a:lnTo>
                    <a:pt x="2843787" y="534257"/>
                  </a:lnTo>
                  <a:lnTo>
                    <a:pt x="2843787" y="546957"/>
                  </a:lnTo>
                  <a:lnTo>
                    <a:pt x="2792406" y="546957"/>
                  </a:lnTo>
                  <a:close/>
                  <a:moveTo>
                    <a:pt x="2912295" y="546957"/>
                  </a:moveTo>
                  <a:lnTo>
                    <a:pt x="2963675" y="546957"/>
                  </a:lnTo>
                  <a:lnTo>
                    <a:pt x="2963675" y="559657"/>
                  </a:lnTo>
                  <a:lnTo>
                    <a:pt x="2912295" y="559657"/>
                  </a:lnTo>
                  <a:close/>
                  <a:moveTo>
                    <a:pt x="3032183" y="559657"/>
                  </a:moveTo>
                  <a:lnTo>
                    <a:pt x="3083564" y="559657"/>
                  </a:lnTo>
                  <a:lnTo>
                    <a:pt x="3083564" y="572357"/>
                  </a:lnTo>
                  <a:lnTo>
                    <a:pt x="3032183" y="572357"/>
                  </a:lnTo>
                  <a:close/>
                  <a:moveTo>
                    <a:pt x="3152072" y="572357"/>
                  </a:moveTo>
                  <a:lnTo>
                    <a:pt x="3203452" y="572357"/>
                  </a:lnTo>
                  <a:lnTo>
                    <a:pt x="3203452" y="585057"/>
                  </a:lnTo>
                  <a:lnTo>
                    <a:pt x="3152072" y="585057"/>
                  </a:lnTo>
                  <a:close/>
                  <a:moveTo>
                    <a:pt x="3271960" y="585057"/>
                  </a:moveTo>
                  <a:lnTo>
                    <a:pt x="3323341" y="585057"/>
                  </a:lnTo>
                  <a:lnTo>
                    <a:pt x="3323341" y="597757"/>
                  </a:lnTo>
                  <a:lnTo>
                    <a:pt x="3271960" y="597757"/>
                  </a:lnTo>
                  <a:close/>
                  <a:moveTo>
                    <a:pt x="3391848" y="597757"/>
                  </a:moveTo>
                  <a:lnTo>
                    <a:pt x="3443229" y="597757"/>
                  </a:lnTo>
                  <a:lnTo>
                    <a:pt x="3443229" y="610457"/>
                  </a:lnTo>
                  <a:lnTo>
                    <a:pt x="3391848" y="610457"/>
                  </a:lnTo>
                  <a:close/>
                  <a:moveTo>
                    <a:pt x="3511736" y="610457"/>
                  </a:moveTo>
                  <a:lnTo>
                    <a:pt x="3563117" y="610457"/>
                  </a:lnTo>
                  <a:lnTo>
                    <a:pt x="3563117" y="623157"/>
                  </a:lnTo>
                  <a:lnTo>
                    <a:pt x="3511736" y="623157"/>
                  </a:lnTo>
                  <a:close/>
                  <a:moveTo>
                    <a:pt x="3631625" y="623157"/>
                  </a:moveTo>
                  <a:lnTo>
                    <a:pt x="3683005" y="623157"/>
                  </a:lnTo>
                  <a:lnTo>
                    <a:pt x="3683005" y="635857"/>
                  </a:lnTo>
                  <a:lnTo>
                    <a:pt x="3631625" y="635857"/>
                  </a:lnTo>
                  <a:close/>
                  <a:moveTo>
                    <a:pt x="3751513" y="635857"/>
                  </a:moveTo>
                  <a:lnTo>
                    <a:pt x="3802894" y="635857"/>
                  </a:lnTo>
                  <a:lnTo>
                    <a:pt x="3802894" y="648557"/>
                  </a:lnTo>
                  <a:lnTo>
                    <a:pt x="3751513" y="648557"/>
                  </a:lnTo>
                  <a:close/>
                  <a:moveTo>
                    <a:pt x="3871402" y="648557"/>
                  </a:moveTo>
                  <a:lnTo>
                    <a:pt x="3922782" y="648557"/>
                  </a:lnTo>
                  <a:lnTo>
                    <a:pt x="3922782" y="661257"/>
                  </a:lnTo>
                  <a:lnTo>
                    <a:pt x="3871402" y="661257"/>
                  </a:lnTo>
                  <a:close/>
                  <a:moveTo>
                    <a:pt x="3991290" y="661257"/>
                  </a:moveTo>
                  <a:lnTo>
                    <a:pt x="4042671" y="661257"/>
                  </a:lnTo>
                  <a:lnTo>
                    <a:pt x="4042671" y="673957"/>
                  </a:lnTo>
                  <a:lnTo>
                    <a:pt x="3991290" y="673957"/>
                  </a:lnTo>
                  <a:close/>
                  <a:moveTo>
                    <a:pt x="4111178" y="673957"/>
                  </a:moveTo>
                  <a:lnTo>
                    <a:pt x="4162559" y="673957"/>
                  </a:lnTo>
                  <a:lnTo>
                    <a:pt x="4162559" y="686657"/>
                  </a:lnTo>
                  <a:lnTo>
                    <a:pt x="4111178" y="686657"/>
                  </a:lnTo>
                  <a:close/>
                  <a:moveTo>
                    <a:pt x="4231067" y="686657"/>
                  </a:moveTo>
                  <a:lnTo>
                    <a:pt x="4282447" y="686657"/>
                  </a:lnTo>
                  <a:lnTo>
                    <a:pt x="4282447" y="699357"/>
                  </a:lnTo>
                  <a:lnTo>
                    <a:pt x="4231067" y="699357"/>
                  </a:lnTo>
                  <a:close/>
                  <a:moveTo>
                    <a:pt x="4350955" y="699357"/>
                  </a:moveTo>
                  <a:lnTo>
                    <a:pt x="4402336" y="699357"/>
                  </a:lnTo>
                  <a:lnTo>
                    <a:pt x="4402336" y="712057"/>
                  </a:lnTo>
                  <a:lnTo>
                    <a:pt x="4350955" y="712057"/>
                  </a:lnTo>
                  <a:close/>
                  <a:moveTo>
                    <a:pt x="4470843" y="712057"/>
                  </a:moveTo>
                  <a:lnTo>
                    <a:pt x="4522224" y="712057"/>
                  </a:lnTo>
                  <a:lnTo>
                    <a:pt x="4522224" y="724757"/>
                  </a:lnTo>
                  <a:lnTo>
                    <a:pt x="4470843" y="724757"/>
                  </a:lnTo>
                  <a:close/>
                  <a:moveTo>
                    <a:pt x="4590732" y="724757"/>
                  </a:moveTo>
                  <a:lnTo>
                    <a:pt x="4642113" y="724757"/>
                  </a:lnTo>
                  <a:lnTo>
                    <a:pt x="4642113" y="737457"/>
                  </a:lnTo>
                  <a:lnTo>
                    <a:pt x="4590732" y="737457"/>
                  </a:lnTo>
                  <a:close/>
                  <a:moveTo>
                    <a:pt x="4637146" y="695674"/>
                  </a:moveTo>
                  <a:lnTo>
                    <a:pt x="4637146" y="657574"/>
                  </a:lnTo>
                  <a:lnTo>
                    <a:pt x="4654272" y="657574"/>
                  </a:lnTo>
                  <a:lnTo>
                    <a:pt x="4654272" y="695674"/>
                  </a:lnTo>
                  <a:close/>
                  <a:moveTo>
                    <a:pt x="4654272" y="606774"/>
                  </a:moveTo>
                  <a:lnTo>
                    <a:pt x="4654272" y="568674"/>
                  </a:lnTo>
                  <a:lnTo>
                    <a:pt x="4671399" y="568674"/>
                  </a:lnTo>
                  <a:lnTo>
                    <a:pt x="4671399" y="606774"/>
                  </a:lnTo>
                  <a:close/>
                  <a:moveTo>
                    <a:pt x="4671399" y="517874"/>
                  </a:moveTo>
                  <a:lnTo>
                    <a:pt x="4671399" y="479774"/>
                  </a:lnTo>
                  <a:lnTo>
                    <a:pt x="4688526" y="479774"/>
                  </a:lnTo>
                  <a:lnTo>
                    <a:pt x="4688526" y="517874"/>
                  </a:lnTo>
                  <a:close/>
                  <a:moveTo>
                    <a:pt x="4688526" y="428974"/>
                  </a:moveTo>
                  <a:lnTo>
                    <a:pt x="4688526" y="390874"/>
                  </a:lnTo>
                  <a:lnTo>
                    <a:pt x="4705653" y="390874"/>
                  </a:lnTo>
                  <a:lnTo>
                    <a:pt x="4705653" y="428974"/>
                  </a:lnTo>
                  <a:close/>
                  <a:moveTo>
                    <a:pt x="4705653" y="370955"/>
                  </a:moveTo>
                  <a:lnTo>
                    <a:pt x="4705653" y="361510"/>
                  </a:lnTo>
                  <a:lnTo>
                    <a:pt x="4722780" y="361510"/>
                  </a:lnTo>
                  <a:lnTo>
                    <a:pt x="4722780" y="370955"/>
                  </a:lnTo>
                  <a:close/>
                  <a:moveTo>
                    <a:pt x="4722780" y="348917"/>
                  </a:moveTo>
                  <a:lnTo>
                    <a:pt x="4722780" y="339472"/>
                  </a:lnTo>
                  <a:lnTo>
                    <a:pt x="4739907" y="339472"/>
                  </a:lnTo>
                  <a:lnTo>
                    <a:pt x="4739907" y="348917"/>
                  </a:lnTo>
                  <a:close/>
                  <a:moveTo>
                    <a:pt x="4739907" y="326880"/>
                  </a:moveTo>
                  <a:lnTo>
                    <a:pt x="4739907" y="317435"/>
                  </a:lnTo>
                  <a:lnTo>
                    <a:pt x="4757034" y="317435"/>
                  </a:lnTo>
                  <a:lnTo>
                    <a:pt x="4757034" y="326880"/>
                  </a:lnTo>
                  <a:close/>
                  <a:moveTo>
                    <a:pt x="4757034" y="304842"/>
                  </a:moveTo>
                  <a:lnTo>
                    <a:pt x="4757034" y="295397"/>
                  </a:lnTo>
                  <a:lnTo>
                    <a:pt x="4774161" y="295397"/>
                  </a:lnTo>
                  <a:lnTo>
                    <a:pt x="4774161" y="304842"/>
                  </a:lnTo>
                  <a:close/>
                  <a:moveTo>
                    <a:pt x="4774161" y="282804"/>
                  </a:moveTo>
                  <a:lnTo>
                    <a:pt x="4774161" y="273360"/>
                  </a:lnTo>
                  <a:lnTo>
                    <a:pt x="4791148" y="273360"/>
                  </a:lnTo>
                  <a:lnTo>
                    <a:pt x="4791148" y="282804"/>
                  </a:lnTo>
                  <a:close/>
                  <a:moveTo>
                    <a:pt x="4791148" y="260767"/>
                  </a:moveTo>
                  <a:lnTo>
                    <a:pt x="4791148" y="251322"/>
                  </a:lnTo>
                  <a:lnTo>
                    <a:pt x="4803848" y="251322"/>
                  </a:lnTo>
                  <a:lnTo>
                    <a:pt x="4803848" y="260767"/>
                  </a:lnTo>
                  <a:close/>
                  <a:moveTo>
                    <a:pt x="4803848" y="238729"/>
                  </a:moveTo>
                  <a:lnTo>
                    <a:pt x="4803848" y="229285"/>
                  </a:lnTo>
                  <a:lnTo>
                    <a:pt x="4816548" y="229285"/>
                  </a:lnTo>
                  <a:lnTo>
                    <a:pt x="4816548" y="238729"/>
                  </a:lnTo>
                  <a:close/>
                  <a:moveTo>
                    <a:pt x="4816548" y="216692"/>
                  </a:moveTo>
                  <a:lnTo>
                    <a:pt x="4816548" y="207247"/>
                  </a:lnTo>
                  <a:lnTo>
                    <a:pt x="4829248" y="207247"/>
                  </a:lnTo>
                  <a:lnTo>
                    <a:pt x="4829248" y="216692"/>
                  </a:lnTo>
                  <a:close/>
                  <a:moveTo>
                    <a:pt x="4829248" y="194654"/>
                  </a:moveTo>
                  <a:lnTo>
                    <a:pt x="4829248" y="185210"/>
                  </a:lnTo>
                  <a:lnTo>
                    <a:pt x="4841948" y="185210"/>
                  </a:lnTo>
                  <a:lnTo>
                    <a:pt x="4841948" y="194654"/>
                  </a:lnTo>
                  <a:close/>
                  <a:moveTo>
                    <a:pt x="4841948" y="172617"/>
                  </a:moveTo>
                  <a:lnTo>
                    <a:pt x="4841948" y="163172"/>
                  </a:lnTo>
                  <a:lnTo>
                    <a:pt x="4854648" y="163172"/>
                  </a:lnTo>
                  <a:lnTo>
                    <a:pt x="4854648" y="172617"/>
                  </a:lnTo>
                  <a:close/>
                  <a:moveTo>
                    <a:pt x="4854648" y="150579"/>
                  </a:moveTo>
                  <a:lnTo>
                    <a:pt x="4854648" y="141135"/>
                  </a:lnTo>
                  <a:lnTo>
                    <a:pt x="4867348" y="141135"/>
                  </a:lnTo>
                  <a:lnTo>
                    <a:pt x="4867348" y="150579"/>
                  </a:lnTo>
                  <a:close/>
                  <a:moveTo>
                    <a:pt x="4840551" y="138333"/>
                  </a:moveTo>
                  <a:lnTo>
                    <a:pt x="4802451" y="138333"/>
                  </a:lnTo>
                  <a:lnTo>
                    <a:pt x="4802451" y="135185"/>
                  </a:lnTo>
                  <a:lnTo>
                    <a:pt x="4840551" y="135185"/>
                  </a:lnTo>
                  <a:close/>
                  <a:moveTo>
                    <a:pt x="4738023" y="135185"/>
                  </a:moveTo>
                  <a:lnTo>
                    <a:pt x="4686643" y="135185"/>
                  </a:lnTo>
                  <a:lnTo>
                    <a:pt x="4686643" y="132036"/>
                  </a:lnTo>
                  <a:lnTo>
                    <a:pt x="4738023" y="132036"/>
                  </a:lnTo>
                  <a:close/>
                  <a:moveTo>
                    <a:pt x="4618135" y="132036"/>
                  </a:moveTo>
                  <a:lnTo>
                    <a:pt x="4566754" y="132036"/>
                  </a:lnTo>
                  <a:lnTo>
                    <a:pt x="4566754" y="128888"/>
                  </a:lnTo>
                  <a:lnTo>
                    <a:pt x="4618135" y="128888"/>
                  </a:lnTo>
                  <a:close/>
                  <a:moveTo>
                    <a:pt x="4498246" y="128888"/>
                  </a:moveTo>
                  <a:lnTo>
                    <a:pt x="4446866" y="128888"/>
                  </a:lnTo>
                  <a:lnTo>
                    <a:pt x="4446866" y="125740"/>
                  </a:lnTo>
                  <a:lnTo>
                    <a:pt x="4498246" y="125740"/>
                  </a:lnTo>
                  <a:close/>
                  <a:moveTo>
                    <a:pt x="4378358" y="125740"/>
                  </a:moveTo>
                  <a:lnTo>
                    <a:pt x="4326977" y="125740"/>
                  </a:lnTo>
                  <a:lnTo>
                    <a:pt x="4326977" y="122592"/>
                  </a:lnTo>
                  <a:lnTo>
                    <a:pt x="4378358" y="122592"/>
                  </a:lnTo>
                  <a:close/>
                  <a:moveTo>
                    <a:pt x="4258470" y="122592"/>
                  </a:moveTo>
                  <a:lnTo>
                    <a:pt x="4207089" y="122592"/>
                  </a:lnTo>
                  <a:lnTo>
                    <a:pt x="4207089" y="119443"/>
                  </a:lnTo>
                  <a:lnTo>
                    <a:pt x="4258470" y="119443"/>
                  </a:lnTo>
                  <a:close/>
                  <a:moveTo>
                    <a:pt x="4138581" y="119443"/>
                  </a:moveTo>
                  <a:lnTo>
                    <a:pt x="4087201" y="119443"/>
                  </a:lnTo>
                  <a:lnTo>
                    <a:pt x="4087201" y="116295"/>
                  </a:lnTo>
                  <a:lnTo>
                    <a:pt x="4138581" y="116295"/>
                  </a:lnTo>
                  <a:close/>
                  <a:moveTo>
                    <a:pt x="4018693" y="116295"/>
                  </a:moveTo>
                  <a:lnTo>
                    <a:pt x="3967312" y="116295"/>
                  </a:lnTo>
                  <a:lnTo>
                    <a:pt x="3967312" y="113147"/>
                  </a:lnTo>
                  <a:lnTo>
                    <a:pt x="4018693" y="113147"/>
                  </a:lnTo>
                  <a:close/>
                  <a:moveTo>
                    <a:pt x="3898805" y="113147"/>
                  </a:moveTo>
                  <a:lnTo>
                    <a:pt x="3847424" y="113147"/>
                  </a:lnTo>
                  <a:lnTo>
                    <a:pt x="3847424" y="109999"/>
                  </a:lnTo>
                  <a:lnTo>
                    <a:pt x="3898805" y="109999"/>
                  </a:lnTo>
                  <a:close/>
                  <a:moveTo>
                    <a:pt x="3778916" y="109999"/>
                  </a:moveTo>
                  <a:lnTo>
                    <a:pt x="3727536" y="109999"/>
                  </a:lnTo>
                  <a:lnTo>
                    <a:pt x="3727536" y="106851"/>
                  </a:lnTo>
                  <a:lnTo>
                    <a:pt x="3778916" y="106851"/>
                  </a:lnTo>
                  <a:close/>
                  <a:moveTo>
                    <a:pt x="3659028" y="106851"/>
                  </a:moveTo>
                  <a:lnTo>
                    <a:pt x="3607647" y="106851"/>
                  </a:lnTo>
                  <a:lnTo>
                    <a:pt x="3607647" y="103702"/>
                  </a:lnTo>
                  <a:lnTo>
                    <a:pt x="3659028" y="103702"/>
                  </a:lnTo>
                  <a:close/>
                  <a:moveTo>
                    <a:pt x="3539140" y="103702"/>
                  </a:moveTo>
                  <a:lnTo>
                    <a:pt x="3487759" y="103702"/>
                  </a:lnTo>
                  <a:lnTo>
                    <a:pt x="3487759" y="100554"/>
                  </a:lnTo>
                  <a:lnTo>
                    <a:pt x="3539140" y="100554"/>
                  </a:lnTo>
                  <a:close/>
                  <a:moveTo>
                    <a:pt x="3419251" y="100554"/>
                  </a:moveTo>
                  <a:lnTo>
                    <a:pt x="3367871" y="100554"/>
                  </a:lnTo>
                  <a:lnTo>
                    <a:pt x="3367871" y="97406"/>
                  </a:lnTo>
                  <a:lnTo>
                    <a:pt x="3419251" y="97406"/>
                  </a:lnTo>
                  <a:close/>
                  <a:moveTo>
                    <a:pt x="3299363" y="97406"/>
                  </a:moveTo>
                  <a:lnTo>
                    <a:pt x="3247982" y="97406"/>
                  </a:lnTo>
                  <a:lnTo>
                    <a:pt x="3247982" y="94258"/>
                  </a:lnTo>
                  <a:lnTo>
                    <a:pt x="3299363" y="94258"/>
                  </a:lnTo>
                  <a:close/>
                  <a:moveTo>
                    <a:pt x="3179475" y="94258"/>
                  </a:moveTo>
                  <a:lnTo>
                    <a:pt x="3128094" y="94258"/>
                  </a:lnTo>
                  <a:lnTo>
                    <a:pt x="3128094" y="91109"/>
                  </a:lnTo>
                  <a:lnTo>
                    <a:pt x="3179475" y="91109"/>
                  </a:lnTo>
                  <a:close/>
                  <a:moveTo>
                    <a:pt x="3059586" y="91109"/>
                  </a:moveTo>
                  <a:lnTo>
                    <a:pt x="3008206" y="91109"/>
                  </a:lnTo>
                  <a:lnTo>
                    <a:pt x="3008206" y="87961"/>
                  </a:lnTo>
                  <a:lnTo>
                    <a:pt x="3059586" y="87961"/>
                  </a:lnTo>
                  <a:close/>
                  <a:moveTo>
                    <a:pt x="2939698" y="87961"/>
                  </a:moveTo>
                  <a:lnTo>
                    <a:pt x="2888317" y="87961"/>
                  </a:lnTo>
                  <a:lnTo>
                    <a:pt x="2888317" y="84813"/>
                  </a:lnTo>
                  <a:lnTo>
                    <a:pt x="2939698" y="84813"/>
                  </a:lnTo>
                  <a:close/>
                  <a:moveTo>
                    <a:pt x="2819810" y="84813"/>
                  </a:moveTo>
                  <a:lnTo>
                    <a:pt x="2768429" y="84813"/>
                  </a:lnTo>
                  <a:lnTo>
                    <a:pt x="2768429" y="81665"/>
                  </a:lnTo>
                  <a:lnTo>
                    <a:pt x="2819810" y="81665"/>
                  </a:lnTo>
                  <a:close/>
                  <a:moveTo>
                    <a:pt x="2699921" y="81665"/>
                  </a:moveTo>
                  <a:lnTo>
                    <a:pt x="2648540" y="81665"/>
                  </a:lnTo>
                  <a:lnTo>
                    <a:pt x="2648540" y="78517"/>
                  </a:lnTo>
                  <a:lnTo>
                    <a:pt x="2699921" y="78517"/>
                  </a:lnTo>
                  <a:close/>
                  <a:moveTo>
                    <a:pt x="2580033" y="78517"/>
                  </a:moveTo>
                  <a:lnTo>
                    <a:pt x="2528652" y="78517"/>
                  </a:lnTo>
                  <a:lnTo>
                    <a:pt x="2528652" y="75368"/>
                  </a:lnTo>
                  <a:lnTo>
                    <a:pt x="2580033" y="75368"/>
                  </a:lnTo>
                  <a:close/>
                  <a:moveTo>
                    <a:pt x="2460145" y="75368"/>
                  </a:moveTo>
                  <a:lnTo>
                    <a:pt x="2408764" y="75368"/>
                  </a:lnTo>
                  <a:lnTo>
                    <a:pt x="2408764" y="72220"/>
                  </a:lnTo>
                  <a:lnTo>
                    <a:pt x="2460145" y="72220"/>
                  </a:lnTo>
                  <a:close/>
                  <a:moveTo>
                    <a:pt x="2340256" y="72220"/>
                  </a:moveTo>
                  <a:lnTo>
                    <a:pt x="2288876" y="72220"/>
                  </a:lnTo>
                  <a:lnTo>
                    <a:pt x="2288876" y="69072"/>
                  </a:lnTo>
                  <a:lnTo>
                    <a:pt x="2340256" y="69072"/>
                  </a:lnTo>
                  <a:close/>
                  <a:moveTo>
                    <a:pt x="2220368" y="69072"/>
                  </a:moveTo>
                  <a:lnTo>
                    <a:pt x="2168987" y="69072"/>
                  </a:lnTo>
                  <a:lnTo>
                    <a:pt x="2168987" y="65924"/>
                  </a:lnTo>
                  <a:lnTo>
                    <a:pt x="2220368" y="65924"/>
                  </a:lnTo>
                  <a:close/>
                  <a:moveTo>
                    <a:pt x="2100480" y="65924"/>
                  </a:moveTo>
                  <a:lnTo>
                    <a:pt x="2049099" y="65924"/>
                  </a:lnTo>
                  <a:lnTo>
                    <a:pt x="2049099" y="62775"/>
                  </a:lnTo>
                  <a:lnTo>
                    <a:pt x="2100480" y="62775"/>
                  </a:lnTo>
                  <a:close/>
                  <a:moveTo>
                    <a:pt x="1980591" y="62775"/>
                  </a:moveTo>
                  <a:lnTo>
                    <a:pt x="1929211" y="62775"/>
                  </a:lnTo>
                  <a:lnTo>
                    <a:pt x="1929211" y="59627"/>
                  </a:lnTo>
                  <a:lnTo>
                    <a:pt x="1980591" y="59627"/>
                  </a:lnTo>
                  <a:close/>
                  <a:moveTo>
                    <a:pt x="1860703" y="59627"/>
                  </a:moveTo>
                  <a:lnTo>
                    <a:pt x="1809322" y="59627"/>
                  </a:lnTo>
                  <a:lnTo>
                    <a:pt x="1809322" y="56479"/>
                  </a:lnTo>
                  <a:lnTo>
                    <a:pt x="1860703" y="56479"/>
                  </a:lnTo>
                  <a:close/>
                  <a:moveTo>
                    <a:pt x="1740814" y="56479"/>
                  </a:moveTo>
                  <a:lnTo>
                    <a:pt x="1689434" y="56479"/>
                  </a:lnTo>
                  <a:lnTo>
                    <a:pt x="1689434" y="53331"/>
                  </a:lnTo>
                  <a:lnTo>
                    <a:pt x="1740814" y="53331"/>
                  </a:lnTo>
                  <a:close/>
                  <a:moveTo>
                    <a:pt x="1620926" y="53331"/>
                  </a:moveTo>
                  <a:lnTo>
                    <a:pt x="1569545" y="53331"/>
                  </a:lnTo>
                  <a:lnTo>
                    <a:pt x="1569545" y="50183"/>
                  </a:lnTo>
                  <a:lnTo>
                    <a:pt x="1620926" y="50183"/>
                  </a:lnTo>
                  <a:close/>
                  <a:moveTo>
                    <a:pt x="1501038" y="50183"/>
                  </a:moveTo>
                  <a:lnTo>
                    <a:pt x="1449657" y="50183"/>
                  </a:lnTo>
                  <a:lnTo>
                    <a:pt x="1449657" y="47034"/>
                  </a:lnTo>
                  <a:lnTo>
                    <a:pt x="1501038" y="47034"/>
                  </a:lnTo>
                  <a:close/>
                  <a:moveTo>
                    <a:pt x="1381150" y="47034"/>
                  </a:moveTo>
                  <a:lnTo>
                    <a:pt x="1329769" y="47034"/>
                  </a:lnTo>
                  <a:lnTo>
                    <a:pt x="1329769" y="43886"/>
                  </a:lnTo>
                  <a:lnTo>
                    <a:pt x="1381150" y="43886"/>
                  </a:lnTo>
                  <a:close/>
                  <a:moveTo>
                    <a:pt x="1261261" y="43886"/>
                  </a:moveTo>
                  <a:lnTo>
                    <a:pt x="1209880" y="43886"/>
                  </a:lnTo>
                  <a:lnTo>
                    <a:pt x="1209880" y="40738"/>
                  </a:lnTo>
                  <a:lnTo>
                    <a:pt x="1261261" y="40738"/>
                  </a:lnTo>
                  <a:close/>
                  <a:moveTo>
                    <a:pt x="1141373" y="40738"/>
                  </a:moveTo>
                  <a:lnTo>
                    <a:pt x="1089992" y="40738"/>
                  </a:lnTo>
                  <a:lnTo>
                    <a:pt x="1089992" y="37590"/>
                  </a:lnTo>
                  <a:lnTo>
                    <a:pt x="1141373" y="37590"/>
                  </a:lnTo>
                  <a:close/>
                  <a:moveTo>
                    <a:pt x="1021484" y="37590"/>
                  </a:moveTo>
                  <a:lnTo>
                    <a:pt x="970104" y="37590"/>
                  </a:lnTo>
                  <a:lnTo>
                    <a:pt x="970104" y="34442"/>
                  </a:lnTo>
                  <a:lnTo>
                    <a:pt x="1021484" y="34442"/>
                  </a:lnTo>
                  <a:close/>
                  <a:moveTo>
                    <a:pt x="901596" y="34442"/>
                  </a:moveTo>
                  <a:lnTo>
                    <a:pt x="850215" y="34442"/>
                  </a:lnTo>
                  <a:lnTo>
                    <a:pt x="850215" y="31293"/>
                  </a:lnTo>
                  <a:lnTo>
                    <a:pt x="901596" y="31293"/>
                  </a:lnTo>
                  <a:close/>
                  <a:moveTo>
                    <a:pt x="781708" y="31293"/>
                  </a:moveTo>
                  <a:lnTo>
                    <a:pt x="730327" y="31293"/>
                  </a:lnTo>
                  <a:lnTo>
                    <a:pt x="730327" y="28145"/>
                  </a:lnTo>
                  <a:lnTo>
                    <a:pt x="781708" y="28145"/>
                  </a:lnTo>
                  <a:close/>
                  <a:moveTo>
                    <a:pt x="661819" y="28145"/>
                  </a:moveTo>
                  <a:lnTo>
                    <a:pt x="610439" y="28145"/>
                  </a:lnTo>
                  <a:lnTo>
                    <a:pt x="610439" y="24997"/>
                  </a:lnTo>
                  <a:lnTo>
                    <a:pt x="661819" y="24997"/>
                  </a:lnTo>
                  <a:close/>
                  <a:moveTo>
                    <a:pt x="560428" y="23423"/>
                  </a:moveTo>
                  <a:lnTo>
                    <a:pt x="560428" y="32867"/>
                  </a:lnTo>
                  <a:lnTo>
                    <a:pt x="543301" y="32867"/>
                  </a:lnTo>
                  <a:lnTo>
                    <a:pt x="543301" y="23423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325549" y="714969"/>
            <a:ext cx="2221056" cy="692340"/>
            <a:chOff x="0" y="0"/>
            <a:chExt cx="2961408" cy="9231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61409" cy="923120"/>
            </a:xfrm>
            <a:custGeom>
              <a:avLst/>
              <a:gdLst/>
              <a:ahLst/>
              <a:cxnLst/>
              <a:rect r="r" b="b" t="t" l="l"/>
              <a:pathLst>
                <a:path h="923120" w="2961409">
                  <a:moveTo>
                    <a:pt x="0" y="0"/>
                  </a:moveTo>
                  <a:lnTo>
                    <a:pt x="2961409" y="0"/>
                  </a:lnTo>
                  <a:lnTo>
                    <a:pt x="2961409" y="923120"/>
                  </a:lnTo>
                  <a:lnTo>
                    <a:pt x="0" y="92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961408" cy="923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DE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Meralion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48873" y="4419895"/>
            <a:ext cx="2221056" cy="692340"/>
            <a:chOff x="0" y="0"/>
            <a:chExt cx="2961408" cy="9231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61409" cy="923120"/>
            </a:xfrm>
            <a:custGeom>
              <a:avLst/>
              <a:gdLst/>
              <a:ahLst/>
              <a:cxnLst/>
              <a:rect r="r" b="b" t="t" l="l"/>
              <a:pathLst>
                <a:path h="923120" w="2961409">
                  <a:moveTo>
                    <a:pt x="0" y="0"/>
                  </a:moveTo>
                  <a:lnTo>
                    <a:pt x="2961409" y="0"/>
                  </a:lnTo>
                  <a:lnTo>
                    <a:pt x="2961409" y="923120"/>
                  </a:lnTo>
                  <a:lnTo>
                    <a:pt x="0" y="923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961408" cy="9231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DE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H2Ogpte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141949" y="8307167"/>
            <a:ext cx="603453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b="true" sz="2900" i="true">
                <a:solidFill>
                  <a:srgbClr val="FEC925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Do I need to give you her IC now?</a:t>
            </a:r>
          </a:p>
          <a:p>
            <a:pPr algn="ctr">
              <a:lnSpc>
                <a:spcPts val="3480"/>
              </a:lnSpc>
            </a:pPr>
            <a:r>
              <a:rPr lang="en-US" b="true" sz="2900" i="true">
                <a:solidFill>
                  <a:srgbClr val="FEC925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vs</a:t>
            </a:r>
          </a:p>
          <a:p>
            <a:pPr algn="ctr">
              <a:lnSpc>
                <a:spcPts val="3480"/>
              </a:lnSpc>
            </a:pPr>
            <a:r>
              <a:rPr lang="en-US" b="true" sz="2900" i="true">
                <a:solidFill>
                  <a:srgbClr val="FEC925"/>
                </a:solidFill>
                <a:latin typeface="Hind Guntur Medium"/>
                <a:ea typeface="Hind Guntur Medium"/>
                <a:cs typeface="Hind Guntur Medium"/>
                <a:sym typeface="Hind Guntur Medium"/>
              </a:rPr>
              <a:t>Is IC going to give it to you now?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696" y="88986"/>
            <a:ext cx="15458400" cy="928116"/>
            <a:chOff x="0" y="0"/>
            <a:chExt cx="20611200" cy="1237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11201" cy="1237488"/>
            </a:xfrm>
            <a:custGeom>
              <a:avLst/>
              <a:gdLst/>
              <a:ahLst/>
              <a:cxnLst/>
              <a:rect r="r" b="b" t="t" l="l"/>
              <a:pathLst>
                <a:path h="1237488" w="20611201">
                  <a:moveTo>
                    <a:pt x="0" y="0"/>
                  </a:moveTo>
                  <a:lnTo>
                    <a:pt x="20611201" y="0"/>
                  </a:lnTo>
                  <a:lnTo>
                    <a:pt x="20611201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611200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Chain of Thoughts for the Agentic Workflow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1303" y="749707"/>
            <a:ext cx="16345394" cy="9030830"/>
          </a:xfrm>
          <a:custGeom>
            <a:avLst/>
            <a:gdLst/>
            <a:ahLst/>
            <a:cxnLst/>
            <a:rect r="r" b="b" t="t" l="l"/>
            <a:pathLst>
              <a:path h="9030830" w="16345394">
                <a:moveTo>
                  <a:pt x="0" y="0"/>
                </a:moveTo>
                <a:lnTo>
                  <a:pt x="16345394" y="0"/>
                </a:lnTo>
                <a:lnTo>
                  <a:pt x="16345394" y="9030830"/>
                </a:lnTo>
                <a:lnTo>
                  <a:pt x="0" y="903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9955" y="1009650"/>
            <a:ext cx="3395317" cy="1275905"/>
            <a:chOff x="0" y="0"/>
            <a:chExt cx="4527090" cy="17012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416" y="7026"/>
              <a:ext cx="4510284" cy="1687112"/>
            </a:xfrm>
            <a:custGeom>
              <a:avLst/>
              <a:gdLst/>
              <a:ahLst/>
              <a:cxnLst/>
              <a:rect r="r" b="b" t="t" l="l"/>
              <a:pathLst>
                <a:path h="1687112" w="4510284">
                  <a:moveTo>
                    <a:pt x="0" y="0"/>
                  </a:moveTo>
                  <a:lnTo>
                    <a:pt x="4510283" y="0"/>
                  </a:lnTo>
                  <a:lnTo>
                    <a:pt x="4510283" y="1687112"/>
                  </a:lnTo>
                  <a:lnTo>
                    <a:pt x="0" y="1687112"/>
                  </a:lnTo>
                  <a:close/>
                  <a:moveTo>
                    <a:pt x="117314" y="97523"/>
                  </a:moveTo>
                  <a:lnTo>
                    <a:pt x="117314" y="1589590"/>
                  </a:lnTo>
                  <a:lnTo>
                    <a:pt x="4392969" y="1589590"/>
                  </a:lnTo>
                  <a:lnTo>
                    <a:pt x="4392969" y="9752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-184150" y="0"/>
              <a:ext cx="4787840" cy="2057530"/>
            </a:xfrm>
            <a:custGeom>
              <a:avLst/>
              <a:gdLst/>
              <a:ahLst/>
              <a:cxnLst/>
              <a:rect r="r" b="b" t="t" l="l"/>
              <a:pathLst>
                <a:path h="2057530" w="4787840">
                  <a:moveTo>
                    <a:pt x="310385" y="0"/>
                  </a:moveTo>
                  <a:lnTo>
                    <a:pt x="360879" y="0"/>
                  </a:lnTo>
                  <a:lnTo>
                    <a:pt x="360879" y="14052"/>
                  </a:lnTo>
                  <a:lnTo>
                    <a:pt x="310385" y="14052"/>
                  </a:lnTo>
                  <a:close/>
                  <a:moveTo>
                    <a:pt x="428204" y="14052"/>
                  </a:moveTo>
                  <a:lnTo>
                    <a:pt x="478698" y="14052"/>
                  </a:lnTo>
                  <a:lnTo>
                    <a:pt x="428204" y="14052"/>
                  </a:lnTo>
                  <a:close/>
                  <a:moveTo>
                    <a:pt x="546023" y="14052"/>
                  </a:moveTo>
                  <a:lnTo>
                    <a:pt x="596517" y="14052"/>
                  </a:lnTo>
                  <a:lnTo>
                    <a:pt x="546023" y="14052"/>
                  </a:lnTo>
                  <a:close/>
                  <a:moveTo>
                    <a:pt x="663842" y="14052"/>
                  </a:moveTo>
                  <a:lnTo>
                    <a:pt x="714336" y="14052"/>
                  </a:lnTo>
                  <a:lnTo>
                    <a:pt x="663842" y="14052"/>
                  </a:lnTo>
                  <a:close/>
                  <a:moveTo>
                    <a:pt x="781661" y="14052"/>
                  </a:moveTo>
                  <a:lnTo>
                    <a:pt x="832155" y="14052"/>
                  </a:lnTo>
                  <a:lnTo>
                    <a:pt x="781661" y="14052"/>
                  </a:lnTo>
                  <a:close/>
                  <a:moveTo>
                    <a:pt x="899480" y="14052"/>
                  </a:moveTo>
                  <a:lnTo>
                    <a:pt x="949974" y="14052"/>
                  </a:lnTo>
                  <a:lnTo>
                    <a:pt x="899480" y="14052"/>
                  </a:lnTo>
                  <a:close/>
                  <a:moveTo>
                    <a:pt x="1017299" y="14052"/>
                  </a:moveTo>
                  <a:lnTo>
                    <a:pt x="1067793" y="14052"/>
                  </a:lnTo>
                  <a:lnTo>
                    <a:pt x="1017299" y="14052"/>
                  </a:lnTo>
                  <a:close/>
                  <a:moveTo>
                    <a:pt x="1135119" y="14052"/>
                  </a:moveTo>
                  <a:lnTo>
                    <a:pt x="1185612" y="14052"/>
                  </a:lnTo>
                  <a:lnTo>
                    <a:pt x="1135119" y="14052"/>
                  </a:lnTo>
                  <a:close/>
                  <a:moveTo>
                    <a:pt x="1252938" y="14052"/>
                  </a:moveTo>
                  <a:lnTo>
                    <a:pt x="1303431" y="14052"/>
                  </a:lnTo>
                  <a:lnTo>
                    <a:pt x="1252938" y="14052"/>
                  </a:lnTo>
                  <a:close/>
                  <a:moveTo>
                    <a:pt x="1370757" y="14052"/>
                  </a:moveTo>
                  <a:lnTo>
                    <a:pt x="1421251" y="14052"/>
                  </a:lnTo>
                  <a:lnTo>
                    <a:pt x="1370757" y="14052"/>
                  </a:lnTo>
                  <a:close/>
                  <a:moveTo>
                    <a:pt x="1488576" y="14052"/>
                  </a:moveTo>
                  <a:lnTo>
                    <a:pt x="1539070" y="14052"/>
                  </a:lnTo>
                  <a:lnTo>
                    <a:pt x="1488576" y="14052"/>
                  </a:lnTo>
                  <a:close/>
                  <a:moveTo>
                    <a:pt x="1606395" y="14052"/>
                  </a:moveTo>
                  <a:lnTo>
                    <a:pt x="1656889" y="14052"/>
                  </a:lnTo>
                  <a:lnTo>
                    <a:pt x="1606395" y="14052"/>
                  </a:lnTo>
                  <a:close/>
                  <a:moveTo>
                    <a:pt x="1724214" y="14052"/>
                  </a:moveTo>
                  <a:lnTo>
                    <a:pt x="1774708" y="14052"/>
                  </a:lnTo>
                  <a:lnTo>
                    <a:pt x="1724214" y="14052"/>
                  </a:lnTo>
                  <a:close/>
                  <a:moveTo>
                    <a:pt x="1842033" y="14052"/>
                  </a:moveTo>
                  <a:lnTo>
                    <a:pt x="1892527" y="14052"/>
                  </a:lnTo>
                  <a:lnTo>
                    <a:pt x="1842033" y="14052"/>
                  </a:lnTo>
                  <a:close/>
                  <a:moveTo>
                    <a:pt x="1959852" y="14052"/>
                  </a:moveTo>
                  <a:lnTo>
                    <a:pt x="2010346" y="14052"/>
                  </a:lnTo>
                  <a:lnTo>
                    <a:pt x="1959852" y="14052"/>
                  </a:lnTo>
                  <a:close/>
                  <a:moveTo>
                    <a:pt x="2077671" y="14052"/>
                  </a:moveTo>
                  <a:lnTo>
                    <a:pt x="2128165" y="14052"/>
                  </a:lnTo>
                  <a:lnTo>
                    <a:pt x="2077671" y="14052"/>
                  </a:lnTo>
                  <a:close/>
                  <a:moveTo>
                    <a:pt x="2195490" y="14052"/>
                  </a:moveTo>
                  <a:lnTo>
                    <a:pt x="2245984" y="14052"/>
                  </a:lnTo>
                  <a:lnTo>
                    <a:pt x="2195490" y="14052"/>
                  </a:lnTo>
                  <a:close/>
                  <a:moveTo>
                    <a:pt x="2313310" y="14052"/>
                  </a:moveTo>
                  <a:lnTo>
                    <a:pt x="2363803" y="14052"/>
                  </a:lnTo>
                  <a:lnTo>
                    <a:pt x="2313310" y="14052"/>
                  </a:lnTo>
                  <a:close/>
                  <a:moveTo>
                    <a:pt x="2431129" y="14052"/>
                  </a:moveTo>
                  <a:lnTo>
                    <a:pt x="2481623" y="14052"/>
                  </a:lnTo>
                  <a:lnTo>
                    <a:pt x="2431129" y="14052"/>
                  </a:lnTo>
                  <a:close/>
                  <a:moveTo>
                    <a:pt x="2548948" y="14052"/>
                  </a:moveTo>
                  <a:lnTo>
                    <a:pt x="2599442" y="14052"/>
                  </a:lnTo>
                  <a:lnTo>
                    <a:pt x="2548948" y="14052"/>
                  </a:lnTo>
                  <a:close/>
                  <a:moveTo>
                    <a:pt x="2666767" y="14052"/>
                  </a:moveTo>
                  <a:lnTo>
                    <a:pt x="2717261" y="14052"/>
                  </a:lnTo>
                  <a:lnTo>
                    <a:pt x="2666767" y="14052"/>
                  </a:lnTo>
                  <a:close/>
                  <a:moveTo>
                    <a:pt x="2784586" y="14052"/>
                  </a:moveTo>
                  <a:lnTo>
                    <a:pt x="2835080" y="14052"/>
                  </a:lnTo>
                  <a:lnTo>
                    <a:pt x="2784586" y="14052"/>
                  </a:lnTo>
                  <a:close/>
                  <a:moveTo>
                    <a:pt x="2902405" y="14052"/>
                  </a:moveTo>
                  <a:lnTo>
                    <a:pt x="2952899" y="14052"/>
                  </a:lnTo>
                  <a:lnTo>
                    <a:pt x="2902405" y="14052"/>
                  </a:lnTo>
                  <a:close/>
                  <a:moveTo>
                    <a:pt x="3020224" y="14052"/>
                  </a:moveTo>
                  <a:lnTo>
                    <a:pt x="3070718" y="14052"/>
                  </a:lnTo>
                  <a:lnTo>
                    <a:pt x="3020224" y="14052"/>
                  </a:lnTo>
                  <a:close/>
                  <a:moveTo>
                    <a:pt x="3138043" y="14052"/>
                  </a:moveTo>
                  <a:lnTo>
                    <a:pt x="3188537" y="14052"/>
                  </a:lnTo>
                  <a:lnTo>
                    <a:pt x="3138043" y="14052"/>
                  </a:lnTo>
                  <a:close/>
                  <a:moveTo>
                    <a:pt x="3255862" y="14052"/>
                  </a:moveTo>
                  <a:lnTo>
                    <a:pt x="3306356" y="14052"/>
                  </a:lnTo>
                  <a:lnTo>
                    <a:pt x="3255862" y="14052"/>
                  </a:lnTo>
                  <a:close/>
                  <a:moveTo>
                    <a:pt x="3373681" y="14052"/>
                  </a:moveTo>
                  <a:lnTo>
                    <a:pt x="3424175" y="14052"/>
                  </a:lnTo>
                  <a:lnTo>
                    <a:pt x="3373681" y="14052"/>
                  </a:lnTo>
                  <a:close/>
                  <a:moveTo>
                    <a:pt x="3491500" y="14052"/>
                  </a:moveTo>
                  <a:lnTo>
                    <a:pt x="3541995" y="14052"/>
                  </a:lnTo>
                  <a:lnTo>
                    <a:pt x="3491500" y="14052"/>
                  </a:lnTo>
                  <a:close/>
                  <a:moveTo>
                    <a:pt x="3609320" y="14052"/>
                  </a:moveTo>
                  <a:lnTo>
                    <a:pt x="3659813" y="14052"/>
                  </a:lnTo>
                  <a:lnTo>
                    <a:pt x="3609320" y="14052"/>
                  </a:lnTo>
                  <a:close/>
                  <a:moveTo>
                    <a:pt x="3727139" y="14052"/>
                  </a:moveTo>
                  <a:lnTo>
                    <a:pt x="3777633" y="14052"/>
                  </a:lnTo>
                  <a:lnTo>
                    <a:pt x="3727139" y="14052"/>
                  </a:lnTo>
                  <a:close/>
                  <a:moveTo>
                    <a:pt x="3844958" y="14052"/>
                  </a:moveTo>
                  <a:lnTo>
                    <a:pt x="3895452" y="14052"/>
                  </a:lnTo>
                  <a:lnTo>
                    <a:pt x="3844958" y="14052"/>
                  </a:lnTo>
                  <a:close/>
                  <a:moveTo>
                    <a:pt x="3962777" y="14052"/>
                  </a:moveTo>
                  <a:lnTo>
                    <a:pt x="4013271" y="14052"/>
                  </a:lnTo>
                  <a:lnTo>
                    <a:pt x="3962777" y="14052"/>
                  </a:lnTo>
                  <a:close/>
                  <a:moveTo>
                    <a:pt x="4080596" y="14052"/>
                  </a:moveTo>
                  <a:lnTo>
                    <a:pt x="4131090" y="14052"/>
                  </a:lnTo>
                  <a:lnTo>
                    <a:pt x="4080596" y="14052"/>
                  </a:lnTo>
                  <a:close/>
                  <a:moveTo>
                    <a:pt x="4198415" y="14052"/>
                  </a:moveTo>
                  <a:lnTo>
                    <a:pt x="4248909" y="14052"/>
                  </a:lnTo>
                  <a:lnTo>
                    <a:pt x="4198415" y="14052"/>
                  </a:lnTo>
                  <a:close/>
                  <a:moveTo>
                    <a:pt x="4316234" y="14052"/>
                  </a:moveTo>
                  <a:lnTo>
                    <a:pt x="4366728" y="14052"/>
                  </a:lnTo>
                  <a:lnTo>
                    <a:pt x="4316234" y="14052"/>
                  </a:lnTo>
                  <a:close/>
                  <a:moveTo>
                    <a:pt x="4434053" y="14052"/>
                  </a:moveTo>
                  <a:lnTo>
                    <a:pt x="4484547" y="14052"/>
                  </a:lnTo>
                  <a:lnTo>
                    <a:pt x="4434053" y="14052"/>
                  </a:lnTo>
                  <a:close/>
                  <a:moveTo>
                    <a:pt x="4551873" y="14052"/>
                  </a:moveTo>
                  <a:lnTo>
                    <a:pt x="4602366" y="14052"/>
                  </a:lnTo>
                  <a:lnTo>
                    <a:pt x="4551873" y="14052"/>
                  </a:lnTo>
                  <a:close/>
                  <a:moveTo>
                    <a:pt x="4669692" y="14052"/>
                  </a:moveTo>
                  <a:lnTo>
                    <a:pt x="4702849" y="14052"/>
                  </a:lnTo>
                  <a:cubicBezTo>
                    <a:pt x="4707562" y="14052"/>
                    <a:pt x="4711259" y="17144"/>
                    <a:pt x="4711259" y="21078"/>
                  </a:cubicBezTo>
                  <a:lnTo>
                    <a:pt x="4711259" y="21500"/>
                  </a:lnTo>
                  <a:lnTo>
                    <a:pt x="4694434" y="21500"/>
                  </a:lnTo>
                  <a:lnTo>
                    <a:pt x="4694434" y="7026"/>
                  </a:lnTo>
                  <a:lnTo>
                    <a:pt x="4702849" y="7026"/>
                  </a:lnTo>
                  <a:lnTo>
                    <a:pt x="4702849" y="14052"/>
                  </a:lnTo>
                  <a:lnTo>
                    <a:pt x="4669692" y="14052"/>
                  </a:lnTo>
                  <a:close/>
                  <a:moveTo>
                    <a:pt x="4711259" y="91761"/>
                  </a:moveTo>
                  <a:lnTo>
                    <a:pt x="4711259" y="133918"/>
                  </a:lnTo>
                  <a:lnTo>
                    <a:pt x="4694434" y="133918"/>
                  </a:lnTo>
                  <a:lnTo>
                    <a:pt x="4694434" y="91761"/>
                  </a:lnTo>
                  <a:close/>
                  <a:moveTo>
                    <a:pt x="4694434" y="190127"/>
                  </a:moveTo>
                  <a:lnTo>
                    <a:pt x="4694434" y="232284"/>
                  </a:lnTo>
                  <a:lnTo>
                    <a:pt x="4677602" y="232284"/>
                  </a:lnTo>
                  <a:lnTo>
                    <a:pt x="4677602" y="190127"/>
                  </a:lnTo>
                  <a:close/>
                  <a:moveTo>
                    <a:pt x="4677602" y="288492"/>
                  </a:moveTo>
                  <a:lnTo>
                    <a:pt x="4677602" y="330649"/>
                  </a:lnTo>
                  <a:lnTo>
                    <a:pt x="4660771" y="330649"/>
                  </a:lnTo>
                  <a:lnTo>
                    <a:pt x="4660771" y="288492"/>
                  </a:lnTo>
                  <a:close/>
                  <a:moveTo>
                    <a:pt x="4660771" y="386858"/>
                  </a:moveTo>
                  <a:lnTo>
                    <a:pt x="4660771" y="429015"/>
                  </a:lnTo>
                  <a:lnTo>
                    <a:pt x="4643940" y="429015"/>
                  </a:lnTo>
                  <a:lnTo>
                    <a:pt x="4643940" y="386858"/>
                  </a:lnTo>
                  <a:close/>
                  <a:moveTo>
                    <a:pt x="4643940" y="485224"/>
                  </a:moveTo>
                  <a:lnTo>
                    <a:pt x="4643940" y="527381"/>
                  </a:lnTo>
                  <a:lnTo>
                    <a:pt x="4627109" y="527381"/>
                  </a:lnTo>
                  <a:lnTo>
                    <a:pt x="4627109" y="485224"/>
                  </a:lnTo>
                  <a:close/>
                  <a:moveTo>
                    <a:pt x="4627109" y="583590"/>
                  </a:moveTo>
                  <a:lnTo>
                    <a:pt x="4627109" y="625746"/>
                  </a:lnTo>
                  <a:lnTo>
                    <a:pt x="4610277" y="625746"/>
                  </a:lnTo>
                  <a:lnTo>
                    <a:pt x="4610277" y="583590"/>
                  </a:lnTo>
                  <a:close/>
                  <a:moveTo>
                    <a:pt x="4610277" y="681955"/>
                  </a:moveTo>
                  <a:lnTo>
                    <a:pt x="4610277" y="724112"/>
                  </a:lnTo>
                  <a:lnTo>
                    <a:pt x="4593446" y="724112"/>
                  </a:lnTo>
                  <a:lnTo>
                    <a:pt x="4593446" y="681955"/>
                  </a:lnTo>
                  <a:close/>
                  <a:moveTo>
                    <a:pt x="4593446" y="780321"/>
                  </a:moveTo>
                  <a:lnTo>
                    <a:pt x="4593446" y="822478"/>
                  </a:lnTo>
                  <a:lnTo>
                    <a:pt x="4576614" y="822478"/>
                  </a:lnTo>
                  <a:lnTo>
                    <a:pt x="4576614" y="780321"/>
                  </a:lnTo>
                  <a:close/>
                  <a:moveTo>
                    <a:pt x="4576614" y="878687"/>
                  </a:moveTo>
                  <a:lnTo>
                    <a:pt x="4576614" y="920843"/>
                  </a:lnTo>
                  <a:lnTo>
                    <a:pt x="4559783" y="920843"/>
                  </a:lnTo>
                  <a:lnTo>
                    <a:pt x="4559783" y="878687"/>
                  </a:lnTo>
                  <a:close/>
                  <a:moveTo>
                    <a:pt x="4559783" y="977052"/>
                  </a:moveTo>
                  <a:lnTo>
                    <a:pt x="4559783" y="1019209"/>
                  </a:lnTo>
                  <a:lnTo>
                    <a:pt x="4542952" y="1019209"/>
                  </a:lnTo>
                  <a:lnTo>
                    <a:pt x="4542952" y="977052"/>
                  </a:lnTo>
                  <a:close/>
                  <a:moveTo>
                    <a:pt x="4542952" y="1075418"/>
                  </a:moveTo>
                  <a:lnTo>
                    <a:pt x="4542952" y="1117575"/>
                  </a:lnTo>
                  <a:lnTo>
                    <a:pt x="4526121" y="1117575"/>
                  </a:lnTo>
                  <a:lnTo>
                    <a:pt x="4526121" y="1075418"/>
                  </a:lnTo>
                  <a:close/>
                  <a:moveTo>
                    <a:pt x="4526121" y="1173784"/>
                  </a:moveTo>
                  <a:lnTo>
                    <a:pt x="4526121" y="1215940"/>
                  </a:lnTo>
                  <a:lnTo>
                    <a:pt x="4509289" y="1215940"/>
                  </a:lnTo>
                  <a:lnTo>
                    <a:pt x="4509289" y="1173784"/>
                  </a:lnTo>
                  <a:close/>
                  <a:moveTo>
                    <a:pt x="4509289" y="1272149"/>
                  </a:moveTo>
                  <a:lnTo>
                    <a:pt x="4509289" y="1314306"/>
                  </a:lnTo>
                  <a:lnTo>
                    <a:pt x="4492458" y="1314306"/>
                  </a:lnTo>
                  <a:lnTo>
                    <a:pt x="4492458" y="1272149"/>
                  </a:lnTo>
                  <a:close/>
                  <a:moveTo>
                    <a:pt x="4492458" y="1370515"/>
                  </a:moveTo>
                  <a:lnTo>
                    <a:pt x="4492458" y="1412672"/>
                  </a:lnTo>
                  <a:lnTo>
                    <a:pt x="4475627" y="1412672"/>
                  </a:lnTo>
                  <a:lnTo>
                    <a:pt x="4475627" y="1370515"/>
                  </a:lnTo>
                  <a:close/>
                  <a:moveTo>
                    <a:pt x="4475627" y="1468881"/>
                  </a:moveTo>
                  <a:lnTo>
                    <a:pt x="4475627" y="1511037"/>
                  </a:lnTo>
                  <a:lnTo>
                    <a:pt x="4458795" y="1511037"/>
                  </a:lnTo>
                  <a:lnTo>
                    <a:pt x="4458795" y="1468881"/>
                  </a:lnTo>
                  <a:close/>
                  <a:moveTo>
                    <a:pt x="4458795" y="1567246"/>
                  </a:moveTo>
                  <a:lnTo>
                    <a:pt x="4458795" y="1609403"/>
                  </a:lnTo>
                  <a:lnTo>
                    <a:pt x="4441964" y="1609403"/>
                  </a:lnTo>
                  <a:lnTo>
                    <a:pt x="4441964" y="1567246"/>
                  </a:lnTo>
                  <a:close/>
                  <a:moveTo>
                    <a:pt x="4441964" y="1665612"/>
                  </a:moveTo>
                  <a:lnTo>
                    <a:pt x="4441964" y="1707137"/>
                  </a:lnTo>
                  <a:lnTo>
                    <a:pt x="4425133" y="1707137"/>
                  </a:lnTo>
                  <a:lnTo>
                    <a:pt x="4425133" y="1665612"/>
                  </a:lnTo>
                  <a:close/>
                  <a:moveTo>
                    <a:pt x="4349897" y="1713868"/>
                  </a:moveTo>
                  <a:lnTo>
                    <a:pt x="4299403" y="1713868"/>
                  </a:lnTo>
                  <a:lnTo>
                    <a:pt x="4299403" y="1701164"/>
                  </a:lnTo>
                  <a:lnTo>
                    <a:pt x="4349897" y="1701164"/>
                  </a:lnTo>
                  <a:close/>
                  <a:moveTo>
                    <a:pt x="4232078" y="1701164"/>
                  </a:moveTo>
                  <a:lnTo>
                    <a:pt x="4181584" y="1701164"/>
                  </a:lnTo>
                  <a:lnTo>
                    <a:pt x="4181584" y="1687112"/>
                  </a:lnTo>
                  <a:lnTo>
                    <a:pt x="4232078" y="1687112"/>
                  </a:lnTo>
                  <a:close/>
                  <a:moveTo>
                    <a:pt x="4114259" y="1687112"/>
                  </a:moveTo>
                  <a:lnTo>
                    <a:pt x="4063765" y="1687112"/>
                  </a:lnTo>
                  <a:lnTo>
                    <a:pt x="4063765" y="1673060"/>
                  </a:lnTo>
                  <a:lnTo>
                    <a:pt x="4114259" y="1673060"/>
                  </a:lnTo>
                  <a:close/>
                  <a:moveTo>
                    <a:pt x="3996440" y="1673060"/>
                  </a:moveTo>
                  <a:lnTo>
                    <a:pt x="3945946" y="1673060"/>
                  </a:lnTo>
                  <a:lnTo>
                    <a:pt x="3945946" y="1659007"/>
                  </a:lnTo>
                  <a:lnTo>
                    <a:pt x="3996440" y="1659007"/>
                  </a:lnTo>
                  <a:close/>
                  <a:moveTo>
                    <a:pt x="3878621" y="1659007"/>
                  </a:moveTo>
                  <a:lnTo>
                    <a:pt x="3828126" y="1659007"/>
                  </a:lnTo>
                  <a:lnTo>
                    <a:pt x="3828126" y="1644955"/>
                  </a:lnTo>
                  <a:lnTo>
                    <a:pt x="3878621" y="1644955"/>
                  </a:lnTo>
                  <a:close/>
                  <a:moveTo>
                    <a:pt x="3760801" y="1644955"/>
                  </a:moveTo>
                  <a:lnTo>
                    <a:pt x="3710308" y="1644955"/>
                  </a:lnTo>
                  <a:lnTo>
                    <a:pt x="3710308" y="1630903"/>
                  </a:lnTo>
                  <a:lnTo>
                    <a:pt x="3760801" y="1630903"/>
                  </a:lnTo>
                  <a:close/>
                  <a:moveTo>
                    <a:pt x="3642982" y="1630903"/>
                  </a:moveTo>
                  <a:lnTo>
                    <a:pt x="3592488" y="1630903"/>
                  </a:lnTo>
                  <a:lnTo>
                    <a:pt x="3592488" y="1616851"/>
                  </a:lnTo>
                  <a:lnTo>
                    <a:pt x="3642982" y="1616851"/>
                  </a:lnTo>
                  <a:close/>
                  <a:moveTo>
                    <a:pt x="3525163" y="1616851"/>
                  </a:moveTo>
                  <a:lnTo>
                    <a:pt x="3474669" y="1616851"/>
                  </a:lnTo>
                  <a:lnTo>
                    <a:pt x="3474669" y="1602798"/>
                  </a:lnTo>
                  <a:lnTo>
                    <a:pt x="3525163" y="1602798"/>
                  </a:lnTo>
                  <a:close/>
                  <a:moveTo>
                    <a:pt x="3407344" y="1602798"/>
                  </a:moveTo>
                  <a:lnTo>
                    <a:pt x="3356850" y="1602798"/>
                  </a:lnTo>
                  <a:lnTo>
                    <a:pt x="3356850" y="1588746"/>
                  </a:lnTo>
                  <a:lnTo>
                    <a:pt x="3407344" y="1588746"/>
                  </a:lnTo>
                  <a:close/>
                  <a:moveTo>
                    <a:pt x="3289525" y="1588746"/>
                  </a:moveTo>
                  <a:lnTo>
                    <a:pt x="3239031" y="1588746"/>
                  </a:lnTo>
                  <a:lnTo>
                    <a:pt x="3239031" y="1574694"/>
                  </a:lnTo>
                  <a:lnTo>
                    <a:pt x="3289525" y="1574694"/>
                  </a:lnTo>
                  <a:close/>
                  <a:moveTo>
                    <a:pt x="3171706" y="1574694"/>
                  </a:moveTo>
                  <a:lnTo>
                    <a:pt x="3121212" y="1574694"/>
                  </a:lnTo>
                  <a:lnTo>
                    <a:pt x="3121212" y="1560642"/>
                  </a:lnTo>
                  <a:lnTo>
                    <a:pt x="3171706" y="1560642"/>
                  </a:lnTo>
                  <a:close/>
                  <a:moveTo>
                    <a:pt x="3053887" y="1560642"/>
                  </a:moveTo>
                  <a:lnTo>
                    <a:pt x="3003393" y="1560642"/>
                  </a:lnTo>
                  <a:lnTo>
                    <a:pt x="3003393" y="1546590"/>
                  </a:lnTo>
                  <a:lnTo>
                    <a:pt x="3053887" y="1546590"/>
                  </a:lnTo>
                  <a:close/>
                  <a:moveTo>
                    <a:pt x="2936068" y="1546590"/>
                  </a:moveTo>
                  <a:lnTo>
                    <a:pt x="2885574" y="1546590"/>
                  </a:lnTo>
                  <a:lnTo>
                    <a:pt x="2885574" y="1532537"/>
                  </a:lnTo>
                  <a:lnTo>
                    <a:pt x="2936068" y="1532537"/>
                  </a:lnTo>
                  <a:close/>
                  <a:moveTo>
                    <a:pt x="2818249" y="1532537"/>
                  </a:moveTo>
                  <a:lnTo>
                    <a:pt x="2767755" y="1532537"/>
                  </a:lnTo>
                  <a:lnTo>
                    <a:pt x="2767755" y="1518485"/>
                  </a:lnTo>
                  <a:lnTo>
                    <a:pt x="2818249" y="1518485"/>
                  </a:lnTo>
                  <a:close/>
                  <a:moveTo>
                    <a:pt x="2700429" y="1518485"/>
                  </a:moveTo>
                  <a:lnTo>
                    <a:pt x="2649936" y="1518485"/>
                  </a:lnTo>
                  <a:lnTo>
                    <a:pt x="2649936" y="1504433"/>
                  </a:lnTo>
                  <a:lnTo>
                    <a:pt x="2700429" y="1504433"/>
                  </a:lnTo>
                  <a:close/>
                  <a:moveTo>
                    <a:pt x="2582610" y="1504433"/>
                  </a:moveTo>
                  <a:lnTo>
                    <a:pt x="2532116" y="1504433"/>
                  </a:lnTo>
                  <a:lnTo>
                    <a:pt x="2532116" y="1490381"/>
                  </a:lnTo>
                  <a:lnTo>
                    <a:pt x="2582610" y="1490381"/>
                  </a:lnTo>
                  <a:close/>
                  <a:moveTo>
                    <a:pt x="2464791" y="1490381"/>
                  </a:moveTo>
                  <a:lnTo>
                    <a:pt x="2414297" y="1490381"/>
                  </a:lnTo>
                  <a:lnTo>
                    <a:pt x="2414297" y="1476328"/>
                  </a:lnTo>
                  <a:lnTo>
                    <a:pt x="2464791" y="1476328"/>
                  </a:lnTo>
                  <a:close/>
                  <a:moveTo>
                    <a:pt x="2346972" y="1476328"/>
                  </a:moveTo>
                  <a:lnTo>
                    <a:pt x="2296478" y="1476328"/>
                  </a:lnTo>
                  <a:lnTo>
                    <a:pt x="2296478" y="1462276"/>
                  </a:lnTo>
                  <a:lnTo>
                    <a:pt x="2346972" y="1462276"/>
                  </a:lnTo>
                  <a:close/>
                  <a:moveTo>
                    <a:pt x="2229153" y="1462276"/>
                  </a:moveTo>
                  <a:lnTo>
                    <a:pt x="2178659" y="1462276"/>
                  </a:lnTo>
                  <a:lnTo>
                    <a:pt x="2178659" y="1448224"/>
                  </a:lnTo>
                  <a:lnTo>
                    <a:pt x="2229153" y="1448224"/>
                  </a:lnTo>
                  <a:close/>
                  <a:moveTo>
                    <a:pt x="2111334" y="1448224"/>
                  </a:moveTo>
                  <a:lnTo>
                    <a:pt x="2060840" y="1448224"/>
                  </a:lnTo>
                  <a:lnTo>
                    <a:pt x="2060840" y="1434172"/>
                  </a:lnTo>
                  <a:lnTo>
                    <a:pt x="2111334" y="1434172"/>
                  </a:lnTo>
                  <a:close/>
                  <a:moveTo>
                    <a:pt x="1993515" y="1434172"/>
                  </a:moveTo>
                  <a:lnTo>
                    <a:pt x="1943021" y="1434172"/>
                  </a:lnTo>
                  <a:lnTo>
                    <a:pt x="1943021" y="1420119"/>
                  </a:lnTo>
                  <a:lnTo>
                    <a:pt x="1993515" y="1420119"/>
                  </a:lnTo>
                  <a:close/>
                  <a:moveTo>
                    <a:pt x="1875696" y="1420119"/>
                  </a:moveTo>
                  <a:lnTo>
                    <a:pt x="1825202" y="1420119"/>
                  </a:lnTo>
                  <a:lnTo>
                    <a:pt x="1825202" y="1406067"/>
                  </a:lnTo>
                  <a:lnTo>
                    <a:pt x="1875696" y="1406067"/>
                  </a:lnTo>
                  <a:close/>
                  <a:moveTo>
                    <a:pt x="1757877" y="1406067"/>
                  </a:moveTo>
                  <a:lnTo>
                    <a:pt x="1707383" y="1406067"/>
                  </a:lnTo>
                  <a:lnTo>
                    <a:pt x="1707383" y="1392015"/>
                  </a:lnTo>
                  <a:lnTo>
                    <a:pt x="1757877" y="1392015"/>
                  </a:lnTo>
                  <a:close/>
                  <a:moveTo>
                    <a:pt x="1640058" y="1392015"/>
                  </a:moveTo>
                  <a:lnTo>
                    <a:pt x="1589564" y="1392015"/>
                  </a:lnTo>
                  <a:lnTo>
                    <a:pt x="1589564" y="1377963"/>
                  </a:lnTo>
                  <a:lnTo>
                    <a:pt x="1640058" y="1377963"/>
                  </a:lnTo>
                  <a:close/>
                  <a:moveTo>
                    <a:pt x="1522238" y="1377963"/>
                  </a:moveTo>
                  <a:lnTo>
                    <a:pt x="1471744" y="1377963"/>
                  </a:lnTo>
                  <a:lnTo>
                    <a:pt x="1471744" y="1363910"/>
                  </a:lnTo>
                  <a:lnTo>
                    <a:pt x="1522238" y="1363910"/>
                  </a:lnTo>
                  <a:close/>
                  <a:moveTo>
                    <a:pt x="1404419" y="1363910"/>
                  </a:moveTo>
                  <a:lnTo>
                    <a:pt x="1353925" y="1363910"/>
                  </a:lnTo>
                  <a:lnTo>
                    <a:pt x="1353925" y="1349858"/>
                  </a:lnTo>
                  <a:lnTo>
                    <a:pt x="1404419" y="1349858"/>
                  </a:lnTo>
                  <a:close/>
                  <a:moveTo>
                    <a:pt x="1286600" y="1349858"/>
                  </a:moveTo>
                  <a:lnTo>
                    <a:pt x="1236106" y="1349858"/>
                  </a:lnTo>
                  <a:lnTo>
                    <a:pt x="1236106" y="1335806"/>
                  </a:lnTo>
                  <a:lnTo>
                    <a:pt x="1286600" y="1335806"/>
                  </a:lnTo>
                  <a:close/>
                  <a:moveTo>
                    <a:pt x="1168781" y="1335806"/>
                  </a:moveTo>
                  <a:lnTo>
                    <a:pt x="1118287" y="1335806"/>
                  </a:lnTo>
                  <a:lnTo>
                    <a:pt x="1118287" y="1321754"/>
                  </a:lnTo>
                  <a:lnTo>
                    <a:pt x="1168781" y="1321754"/>
                  </a:lnTo>
                  <a:close/>
                  <a:moveTo>
                    <a:pt x="1050962" y="1321754"/>
                  </a:moveTo>
                  <a:lnTo>
                    <a:pt x="1000468" y="1321754"/>
                  </a:lnTo>
                  <a:lnTo>
                    <a:pt x="1000468" y="1307701"/>
                  </a:lnTo>
                  <a:lnTo>
                    <a:pt x="1050962" y="1307701"/>
                  </a:lnTo>
                  <a:close/>
                  <a:moveTo>
                    <a:pt x="933143" y="1307701"/>
                  </a:moveTo>
                  <a:lnTo>
                    <a:pt x="882649" y="1307701"/>
                  </a:lnTo>
                  <a:lnTo>
                    <a:pt x="882649" y="1293649"/>
                  </a:lnTo>
                  <a:lnTo>
                    <a:pt x="933143" y="1293649"/>
                  </a:lnTo>
                  <a:close/>
                  <a:moveTo>
                    <a:pt x="815324" y="1293649"/>
                  </a:moveTo>
                  <a:lnTo>
                    <a:pt x="764830" y="1293649"/>
                  </a:lnTo>
                  <a:lnTo>
                    <a:pt x="764830" y="1279597"/>
                  </a:lnTo>
                  <a:lnTo>
                    <a:pt x="815324" y="1279597"/>
                  </a:lnTo>
                  <a:close/>
                  <a:moveTo>
                    <a:pt x="697505" y="1279597"/>
                  </a:moveTo>
                  <a:lnTo>
                    <a:pt x="647011" y="1279597"/>
                  </a:lnTo>
                  <a:lnTo>
                    <a:pt x="647011" y="1265545"/>
                  </a:lnTo>
                  <a:lnTo>
                    <a:pt x="697505" y="1265545"/>
                  </a:lnTo>
                  <a:close/>
                  <a:moveTo>
                    <a:pt x="579686" y="1265545"/>
                  </a:moveTo>
                  <a:lnTo>
                    <a:pt x="529192" y="1265545"/>
                  </a:lnTo>
                  <a:lnTo>
                    <a:pt x="529192" y="1251493"/>
                  </a:lnTo>
                  <a:lnTo>
                    <a:pt x="579686" y="1251493"/>
                  </a:lnTo>
                  <a:close/>
                  <a:moveTo>
                    <a:pt x="461866" y="1251493"/>
                  </a:moveTo>
                  <a:lnTo>
                    <a:pt x="411373" y="1251493"/>
                  </a:lnTo>
                  <a:lnTo>
                    <a:pt x="411373" y="1237440"/>
                  </a:lnTo>
                  <a:lnTo>
                    <a:pt x="461866" y="1237440"/>
                  </a:lnTo>
                  <a:close/>
                  <a:moveTo>
                    <a:pt x="344047" y="1237440"/>
                  </a:moveTo>
                  <a:lnTo>
                    <a:pt x="293553" y="1237440"/>
                  </a:lnTo>
                  <a:lnTo>
                    <a:pt x="293553" y="1223388"/>
                  </a:lnTo>
                  <a:lnTo>
                    <a:pt x="344047" y="1223388"/>
                  </a:lnTo>
                  <a:close/>
                  <a:moveTo>
                    <a:pt x="226228" y="1223388"/>
                  </a:moveTo>
                  <a:lnTo>
                    <a:pt x="177800" y="1223388"/>
                  </a:lnTo>
                  <a:lnTo>
                    <a:pt x="177800" y="1209336"/>
                  </a:lnTo>
                  <a:lnTo>
                    <a:pt x="226228" y="1209336"/>
                  </a:lnTo>
                  <a:close/>
                  <a:moveTo>
                    <a:pt x="127000" y="1209336"/>
                  </a:moveTo>
                  <a:lnTo>
                    <a:pt x="88900" y="1209336"/>
                  </a:lnTo>
                  <a:lnTo>
                    <a:pt x="88900" y="1195284"/>
                  </a:lnTo>
                  <a:lnTo>
                    <a:pt x="127000" y="1195284"/>
                  </a:lnTo>
                  <a:close/>
                  <a:moveTo>
                    <a:pt x="38100" y="1195284"/>
                  </a:moveTo>
                  <a:lnTo>
                    <a:pt x="0" y="1195284"/>
                  </a:lnTo>
                  <a:lnTo>
                    <a:pt x="0" y="1181231"/>
                  </a:lnTo>
                  <a:lnTo>
                    <a:pt x="38100" y="1181231"/>
                  </a:lnTo>
                  <a:close/>
                  <a:moveTo>
                    <a:pt x="184150" y="1666034"/>
                  </a:moveTo>
                  <a:lnTo>
                    <a:pt x="184150" y="1623877"/>
                  </a:lnTo>
                  <a:lnTo>
                    <a:pt x="200981" y="1623877"/>
                  </a:lnTo>
                  <a:lnTo>
                    <a:pt x="200981" y="1666034"/>
                  </a:lnTo>
                  <a:close/>
                  <a:moveTo>
                    <a:pt x="200981" y="1567668"/>
                  </a:moveTo>
                  <a:lnTo>
                    <a:pt x="200981" y="1525511"/>
                  </a:lnTo>
                  <a:lnTo>
                    <a:pt x="200981" y="1567668"/>
                  </a:lnTo>
                  <a:close/>
                  <a:moveTo>
                    <a:pt x="200981" y="1469302"/>
                  </a:moveTo>
                  <a:lnTo>
                    <a:pt x="200981" y="1427145"/>
                  </a:lnTo>
                  <a:lnTo>
                    <a:pt x="200981" y="1469302"/>
                  </a:lnTo>
                  <a:close/>
                  <a:moveTo>
                    <a:pt x="200981" y="1370936"/>
                  </a:moveTo>
                  <a:lnTo>
                    <a:pt x="200981" y="1328780"/>
                  </a:lnTo>
                  <a:lnTo>
                    <a:pt x="200981" y="1370936"/>
                  </a:lnTo>
                  <a:close/>
                  <a:moveTo>
                    <a:pt x="200981" y="1272571"/>
                  </a:moveTo>
                  <a:lnTo>
                    <a:pt x="200981" y="1230414"/>
                  </a:lnTo>
                  <a:lnTo>
                    <a:pt x="200981" y="1272571"/>
                  </a:lnTo>
                  <a:close/>
                  <a:moveTo>
                    <a:pt x="200981" y="1174205"/>
                  </a:moveTo>
                  <a:lnTo>
                    <a:pt x="200981" y="1132048"/>
                  </a:lnTo>
                  <a:lnTo>
                    <a:pt x="200981" y="1174205"/>
                  </a:lnTo>
                  <a:close/>
                  <a:moveTo>
                    <a:pt x="200981" y="1075839"/>
                  </a:moveTo>
                  <a:lnTo>
                    <a:pt x="200981" y="1033683"/>
                  </a:lnTo>
                  <a:lnTo>
                    <a:pt x="200981" y="1075839"/>
                  </a:lnTo>
                  <a:close/>
                  <a:moveTo>
                    <a:pt x="200981" y="977474"/>
                  </a:moveTo>
                  <a:lnTo>
                    <a:pt x="200981" y="935317"/>
                  </a:lnTo>
                  <a:lnTo>
                    <a:pt x="200981" y="977474"/>
                  </a:lnTo>
                  <a:close/>
                  <a:moveTo>
                    <a:pt x="200981" y="879108"/>
                  </a:moveTo>
                  <a:lnTo>
                    <a:pt x="200981" y="836951"/>
                  </a:lnTo>
                  <a:lnTo>
                    <a:pt x="200981" y="879108"/>
                  </a:lnTo>
                  <a:close/>
                  <a:moveTo>
                    <a:pt x="200981" y="780742"/>
                  </a:moveTo>
                  <a:lnTo>
                    <a:pt x="200981" y="738586"/>
                  </a:lnTo>
                  <a:lnTo>
                    <a:pt x="200981" y="780742"/>
                  </a:lnTo>
                  <a:close/>
                  <a:moveTo>
                    <a:pt x="200981" y="682377"/>
                  </a:moveTo>
                  <a:lnTo>
                    <a:pt x="200981" y="640220"/>
                  </a:lnTo>
                  <a:lnTo>
                    <a:pt x="200981" y="682377"/>
                  </a:lnTo>
                  <a:close/>
                  <a:moveTo>
                    <a:pt x="200981" y="584011"/>
                  </a:moveTo>
                  <a:lnTo>
                    <a:pt x="200981" y="541854"/>
                  </a:lnTo>
                  <a:lnTo>
                    <a:pt x="200981" y="584011"/>
                  </a:lnTo>
                  <a:close/>
                  <a:moveTo>
                    <a:pt x="200981" y="485645"/>
                  </a:moveTo>
                  <a:lnTo>
                    <a:pt x="200981" y="443489"/>
                  </a:lnTo>
                  <a:lnTo>
                    <a:pt x="200981" y="485645"/>
                  </a:lnTo>
                  <a:close/>
                  <a:moveTo>
                    <a:pt x="200981" y="387280"/>
                  </a:moveTo>
                  <a:lnTo>
                    <a:pt x="200981" y="345123"/>
                  </a:lnTo>
                  <a:lnTo>
                    <a:pt x="200981" y="387280"/>
                  </a:lnTo>
                  <a:close/>
                  <a:moveTo>
                    <a:pt x="200981" y="288914"/>
                  </a:moveTo>
                  <a:lnTo>
                    <a:pt x="200981" y="246757"/>
                  </a:lnTo>
                  <a:lnTo>
                    <a:pt x="200981" y="288914"/>
                  </a:lnTo>
                  <a:close/>
                  <a:moveTo>
                    <a:pt x="200981" y="190548"/>
                  </a:moveTo>
                  <a:lnTo>
                    <a:pt x="200981" y="148392"/>
                  </a:lnTo>
                  <a:lnTo>
                    <a:pt x="200981" y="190548"/>
                  </a:lnTo>
                  <a:close/>
                  <a:moveTo>
                    <a:pt x="200981" y="92183"/>
                  </a:moveTo>
                  <a:lnTo>
                    <a:pt x="200981" y="50026"/>
                  </a:lnTo>
                  <a:lnTo>
                    <a:pt x="200981" y="92183"/>
                  </a:lnTo>
                  <a:close/>
                  <a:moveTo>
                    <a:pt x="192566" y="0"/>
                  </a:moveTo>
                  <a:lnTo>
                    <a:pt x="243060" y="0"/>
                  </a:lnTo>
                  <a:lnTo>
                    <a:pt x="243060" y="14052"/>
                  </a:lnTo>
                  <a:lnTo>
                    <a:pt x="192566" y="14052"/>
                  </a:lnTo>
                  <a:close/>
                  <a:moveTo>
                    <a:pt x="318295" y="202914"/>
                  </a:moveTo>
                  <a:lnTo>
                    <a:pt x="318295" y="245071"/>
                  </a:lnTo>
                  <a:lnTo>
                    <a:pt x="301464" y="245071"/>
                  </a:lnTo>
                  <a:lnTo>
                    <a:pt x="301464" y="202914"/>
                  </a:lnTo>
                  <a:close/>
                  <a:moveTo>
                    <a:pt x="301464" y="301280"/>
                  </a:moveTo>
                  <a:lnTo>
                    <a:pt x="301464" y="343437"/>
                  </a:lnTo>
                  <a:lnTo>
                    <a:pt x="284633" y="343437"/>
                  </a:lnTo>
                  <a:lnTo>
                    <a:pt x="284633" y="301280"/>
                  </a:lnTo>
                  <a:close/>
                  <a:moveTo>
                    <a:pt x="284633" y="399646"/>
                  </a:moveTo>
                  <a:lnTo>
                    <a:pt x="284633" y="441802"/>
                  </a:lnTo>
                  <a:lnTo>
                    <a:pt x="267802" y="441802"/>
                  </a:lnTo>
                  <a:lnTo>
                    <a:pt x="267802" y="399646"/>
                  </a:lnTo>
                  <a:close/>
                  <a:moveTo>
                    <a:pt x="267802" y="498011"/>
                  </a:moveTo>
                  <a:lnTo>
                    <a:pt x="267802" y="540168"/>
                  </a:lnTo>
                  <a:lnTo>
                    <a:pt x="250970" y="540168"/>
                  </a:lnTo>
                  <a:lnTo>
                    <a:pt x="250970" y="498011"/>
                  </a:lnTo>
                  <a:close/>
                  <a:moveTo>
                    <a:pt x="250970" y="596377"/>
                  </a:moveTo>
                  <a:lnTo>
                    <a:pt x="250970" y="638534"/>
                  </a:lnTo>
                  <a:lnTo>
                    <a:pt x="234139" y="638534"/>
                  </a:lnTo>
                  <a:lnTo>
                    <a:pt x="234139" y="596377"/>
                  </a:lnTo>
                  <a:close/>
                  <a:moveTo>
                    <a:pt x="234139" y="694743"/>
                  </a:moveTo>
                  <a:lnTo>
                    <a:pt x="234139" y="736899"/>
                  </a:lnTo>
                  <a:lnTo>
                    <a:pt x="217308" y="736899"/>
                  </a:lnTo>
                  <a:lnTo>
                    <a:pt x="217308" y="694743"/>
                  </a:lnTo>
                  <a:close/>
                  <a:moveTo>
                    <a:pt x="217308" y="793108"/>
                  </a:moveTo>
                  <a:lnTo>
                    <a:pt x="217308" y="835265"/>
                  </a:lnTo>
                  <a:lnTo>
                    <a:pt x="200476" y="835265"/>
                  </a:lnTo>
                  <a:lnTo>
                    <a:pt x="200476" y="793108"/>
                  </a:lnTo>
                  <a:close/>
                  <a:moveTo>
                    <a:pt x="200476" y="891474"/>
                  </a:moveTo>
                  <a:lnTo>
                    <a:pt x="200476" y="933631"/>
                  </a:lnTo>
                  <a:lnTo>
                    <a:pt x="183769" y="933631"/>
                  </a:lnTo>
                  <a:lnTo>
                    <a:pt x="183769" y="891474"/>
                  </a:lnTo>
                  <a:close/>
                  <a:moveTo>
                    <a:pt x="183769" y="989840"/>
                  </a:moveTo>
                  <a:lnTo>
                    <a:pt x="183769" y="1031997"/>
                  </a:lnTo>
                  <a:lnTo>
                    <a:pt x="171069" y="1031997"/>
                  </a:lnTo>
                  <a:lnTo>
                    <a:pt x="171069" y="989840"/>
                  </a:lnTo>
                  <a:close/>
                  <a:moveTo>
                    <a:pt x="171069" y="1088205"/>
                  </a:moveTo>
                  <a:lnTo>
                    <a:pt x="171069" y="1130362"/>
                  </a:lnTo>
                  <a:lnTo>
                    <a:pt x="158369" y="1130362"/>
                  </a:lnTo>
                  <a:lnTo>
                    <a:pt x="158369" y="1088205"/>
                  </a:lnTo>
                  <a:close/>
                  <a:moveTo>
                    <a:pt x="158369" y="1186571"/>
                  </a:moveTo>
                  <a:lnTo>
                    <a:pt x="158369" y="1228728"/>
                  </a:lnTo>
                  <a:lnTo>
                    <a:pt x="145669" y="1228728"/>
                  </a:lnTo>
                  <a:lnTo>
                    <a:pt x="145669" y="1186571"/>
                  </a:lnTo>
                  <a:close/>
                  <a:moveTo>
                    <a:pt x="145669" y="1284937"/>
                  </a:moveTo>
                  <a:lnTo>
                    <a:pt x="145669" y="1327094"/>
                  </a:lnTo>
                  <a:lnTo>
                    <a:pt x="132969" y="1327094"/>
                  </a:lnTo>
                  <a:lnTo>
                    <a:pt x="132969" y="1284937"/>
                  </a:lnTo>
                  <a:close/>
                  <a:moveTo>
                    <a:pt x="132969" y="1383303"/>
                  </a:moveTo>
                  <a:lnTo>
                    <a:pt x="132969" y="1425459"/>
                  </a:lnTo>
                  <a:lnTo>
                    <a:pt x="120269" y="1425459"/>
                  </a:lnTo>
                  <a:lnTo>
                    <a:pt x="120269" y="1383303"/>
                  </a:lnTo>
                  <a:close/>
                  <a:moveTo>
                    <a:pt x="120269" y="1481668"/>
                  </a:moveTo>
                  <a:lnTo>
                    <a:pt x="120269" y="1523825"/>
                  </a:lnTo>
                  <a:lnTo>
                    <a:pt x="107569" y="1523825"/>
                  </a:lnTo>
                  <a:lnTo>
                    <a:pt x="107569" y="1481668"/>
                  </a:lnTo>
                  <a:close/>
                  <a:moveTo>
                    <a:pt x="107569" y="1580034"/>
                  </a:moveTo>
                  <a:lnTo>
                    <a:pt x="107569" y="1596616"/>
                  </a:lnTo>
                  <a:lnTo>
                    <a:pt x="101219" y="1596616"/>
                  </a:lnTo>
                  <a:lnTo>
                    <a:pt x="101219" y="1589589"/>
                  </a:lnTo>
                  <a:lnTo>
                    <a:pt x="340513" y="1589589"/>
                  </a:lnTo>
                  <a:lnTo>
                    <a:pt x="340513" y="1603642"/>
                  </a:lnTo>
                  <a:lnTo>
                    <a:pt x="309880" y="1603642"/>
                  </a:lnTo>
                  <a:cubicBezTo>
                    <a:pt x="305167" y="1603642"/>
                    <a:pt x="301464" y="1600550"/>
                    <a:pt x="301464" y="1596616"/>
                  </a:cubicBezTo>
                  <a:lnTo>
                    <a:pt x="301464" y="1580034"/>
                  </a:lnTo>
                  <a:close/>
                  <a:moveTo>
                    <a:pt x="391007" y="1589589"/>
                  </a:moveTo>
                  <a:lnTo>
                    <a:pt x="441501" y="1589589"/>
                  </a:lnTo>
                  <a:lnTo>
                    <a:pt x="441501" y="1603642"/>
                  </a:lnTo>
                  <a:lnTo>
                    <a:pt x="391007" y="1603642"/>
                  </a:lnTo>
                  <a:close/>
                  <a:moveTo>
                    <a:pt x="508826" y="1603642"/>
                  </a:moveTo>
                  <a:lnTo>
                    <a:pt x="559320" y="1603642"/>
                  </a:lnTo>
                  <a:lnTo>
                    <a:pt x="559320" y="1617694"/>
                  </a:lnTo>
                  <a:lnTo>
                    <a:pt x="508826" y="1617694"/>
                  </a:lnTo>
                  <a:close/>
                  <a:moveTo>
                    <a:pt x="626645" y="1617694"/>
                  </a:moveTo>
                  <a:lnTo>
                    <a:pt x="677139" y="1617694"/>
                  </a:lnTo>
                  <a:lnTo>
                    <a:pt x="677139" y="1631746"/>
                  </a:lnTo>
                  <a:lnTo>
                    <a:pt x="626645" y="1631746"/>
                  </a:lnTo>
                  <a:close/>
                  <a:moveTo>
                    <a:pt x="744464" y="1631746"/>
                  </a:moveTo>
                  <a:lnTo>
                    <a:pt x="794958" y="1631746"/>
                  </a:lnTo>
                  <a:lnTo>
                    <a:pt x="794958" y="1645798"/>
                  </a:lnTo>
                  <a:lnTo>
                    <a:pt x="744464" y="1645798"/>
                  </a:lnTo>
                  <a:close/>
                  <a:moveTo>
                    <a:pt x="862283" y="1645798"/>
                  </a:moveTo>
                  <a:lnTo>
                    <a:pt x="912777" y="1645798"/>
                  </a:lnTo>
                  <a:lnTo>
                    <a:pt x="912777" y="1659851"/>
                  </a:lnTo>
                  <a:lnTo>
                    <a:pt x="862283" y="1659851"/>
                  </a:lnTo>
                  <a:close/>
                  <a:moveTo>
                    <a:pt x="980102" y="1659851"/>
                  </a:moveTo>
                  <a:lnTo>
                    <a:pt x="1030596" y="1659851"/>
                  </a:lnTo>
                  <a:lnTo>
                    <a:pt x="1030596" y="1673903"/>
                  </a:lnTo>
                  <a:lnTo>
                    <a:pt x="980102" y="1673903"/>
                  </a:lnTo>
                  <a:close/>
                  <a:moveTo>
                    <a:pt x="1097921" y="1673903"/>
                  </a:moveTo>
                  <a:lnTo>
                    <a:pt x="1148415" y="1673903"/>
                  </a:lnTo>
                  <a:lnTo>
                    <a:pt x="1148415" y="1687955"/>
                  </a:lnTo>
                  <a:lnTo>
                    <a:pt x="1097921" y="1687955"/>
                  </a:lnTo>
                  <a:close/>
                  <a:moveTo>
                    <a:pt x="1215740" y="1687955"/>
                  </a:moveTo>
                  <a:lnTo>
                    <a:pt x="1266234" y="1687955"/>
                  </a:lnTo>
                  <a:lnTo>
                    <a:pt x="1266234" y="1701930"/>
                  </a:lnTo>
                  <a:lnTo>
                    <a:pt x="1215740" y="1701930"/>
                  </a:lnTo>
                  <a:close/>
                  <a:moveTo>
                    <a:pt x="1333559" y="1701930"/>
                  </a:moveTo>
                  <a:lnTo>
                    <a:pt x="1384053" y="1701930"/>
                  </a:lnTo>
                  <a:lnTo>
                    <a:pt x="1384053" y="1714630"/>
                  </a:lnTo>
                  <a:lnTo>
                    <a:pt x="1333559" y="1714630"/>
                  </a:lnTo>
                  <a:close/>
                  <a:moveTo>
                    <a:pt x="1451379" y="1714630"/>
                  </a:moveTo>
                  <a:lnTo>
                    <a:pt x="1501873" y="1714630"/>
                  </a:lnTo>
                  <a:lnTo>
                    <a:pt x="1501873" y="1727330"/>
                  </a:lnTo>
                  <a:lnTo>
                    <a:pt x="1451379" y="1727330"/>
                  </a:lnTo>
                  <a:close/>
                  <a:moveTo>
                    <a:pt x="1569198" y="1727330"/>
                  </a:moveTo>
                  <a:lnTo>
                    <a:pt x="1619692" y="1727330"/>
                  </a:lnTo>
                  <a:lnTo>
                    <a:pt x="1619692" y="1740030"/>
                  </a:lnTo>
                  <a:lnTo>
                    <a:pt x="1569198" y="1740030"/>
                  </a:lnTo>
                  <a:close/>
                  <a:moveTo>
                    <a:pt x="1687017" y="1740030"/>
                  </a:moveTo>
                  <a:lnTo>
                    <a:pt x="1737511" y="1740030"/>
                  </a:lnTo>
                  <a:lnTo>
                    <a:pt x="1737511" y="1752730"/>
                  </a:lnTo>
                  <a:lnTo>
                    <a:pt x="1687017" y="1752730"/>
                  </a:lnTo>
                  <a:close/>
                  <a:moveTo>
                    <a:pt x="1804836" y="1752730"/>
                  </a:moveTo>
                  <a:lnTo>
                    <a:pt x="1855330" y="1752730"/>
                  </a:lnTo>
                  <a:lnTo>
                    <a:pt x="1855330" y="1765430"/>
                  </a:lnTo>
                  <a:lnTo>
                    <a:pt x="1804836" y="1765430"/>
                  </a:lnTo>
                  <a:close/>
                  <a:moveTo>
                    <a:pt x="1922655" y="1765430"/>
                  </a:moveTo>
                  <a:lnTo>
                    <a:pt x="1973149" y="1765430"/>
                  </a:lnTo>
                  <a:lnTo>
                    <a:pt x="1973149" y="1778130"/>
                  </a:lnTo>
                  <a:lnTo>
                    <a:pt x="1922655" y="1778130"/>
                  </a:lnTo>
                  <a:close/>
                  <a:moveTo>
                    <a:pt x="2040474" y="1778130"/>
                  </a:moveTo>
                  <a:lnTo>
                    <a:pt x="2090968" y="1778130"/>
                  </a:lnTo>
                  <a:lnTo>
                    <a:pt x="2090968" y="1790830"/>
                  </a:lnTo>
                  <a:lnTo>
                    <a:pt x="2040474" y="1790830"/>
                  </a:lnTo>
                  <a:close/>
                  <a:moveTo>
                    <a:pt x="2158293" y="1790830"/>
                  </a:moveTo>
                  <a:lnTo>
                    <a:pt x="2208787" y="1790830"/>
                  </a:lnTo>
                  <a:lnTo>
                    <a:pt x="2208787" y="1803530"/>
                  </a:lnTo>
                  <a:lnTo>
                    <a:pt x="2158293" y="1803530"/>
                  </a:lnTo>
                  <a:close/>
                  <a:moveTo>
                    <a:pt x="2276112" y="1803530"/>
                  </a:moveTo>
                  <a:lnTo>
                    <a:pt x="2326606" y="1803530"/>
                  </a:lnTo>
                  <a:lnTo>
                    <a:pt x="2326606" y="1816230"/>
                  </a:lnTo>
                  <a:lnTo>
                    <a:pt x="2276112" y="1816230"/>
                  </a:lnTo>
                  <a:close/>
                  <a:moveTo>
                    <a:pt x="2393931" y="1816230"/>
                  </a:moveTo>
                  <a:lnTo>
                    <a:pt x="2444425" y="1816230"/>
                  </a:lnTo>
                  <a:lnTo>
                    <a:pt x="2444425" y="1828930"/>
                  </a:lnTo>
                  <a:lnTo>
                    <a:pt x="2393931" y="1828930"/>
                  </a:lnTo>
                  <a:close/>
                  <a:moveTo>
                    <a:pt x="2511750" y="1828930"/>
                  </a:moveTo>
                  <a:lnTo>
                    <a:pt x="2562244" y="1828930"/>
                  </a:lnTo>
                  <a:lnTo>
                    <a:pt x="2562244" y="1841630"/>
                  </a:lnTo>
                  <a:lnTo>
                    <a:pt x="2511750" y="1841630"/>
                  </a:lnTo>
                  <a:close/>
                  <a:moveTo>
                    <a:pt x="2629570" y="1841630"/>
                  </a:moveTo>
                  <a:lnTo>
                    <a:pt x="2680064" y="1841630"/>
                  </a:lnTo>
                  <a:lnTo>
                    <a:pt x="2680064" y="1854330"/>
                  </a:lnTo>
                  <a:lnTo>
                    <a:pt x="2629570" y="1854330"/>
                  </a:lnTo>
                  <a:close/>
                  <a:moveTo>
                    <a:pt x="2747389" y="1854330"/>
                  </a:moveTo>
                  <a:lnTo>
                    <a:pt x="2797883" y="1854330"/>
                  </a:lnTo>
                  <a:lnTo>
                    <a:pt x="2797883" y="1867030"/>
                  </a:lnTo>
                  <a:lnTo>
                    <a:pt x="2747389" y="1867030"/>
                  </a:lnTo>
                  <a:close/>
                  <a:moveTo>
                    <a:pt x="2865208" y="1867030"/>
                  </a:moveTo>
                  <a:lnTo>
                    <a:pt x="2915702" y="1867030"/>
                  </a:lnTo>
                  <a:lnTo>
                    <a:pt x="2915702" y="1879730"/>
                  </a:lnTo>
                  <a:lnTo>
                    <a:pt x="2865208" y="1879730"/>
                  </a:lnTo>
                  <a:close/>
                  <a:moveTo>
                    <a:pt x="2983027" y="1879730"/>
                  </a:moveTo>
                  <a:lnTo>
                    <a:pt x="3033521" y="1879730"/>
                  </a:lnTo>
                  <a:lnTo>
                    <a:pt x="3033521" y="1892430"/>
                  </a:lnTo>
                  <a:lnTo>
                    <a:pt x="2983027" y="1892430"/>
                  </a:lnTo>
                  <a:close/>
                  <a:moveTo>
                    <a:pt x="3100846" y="1892430"/>
                  </a:moveTo>
                  <a:lnTo>
                    <a:pt x="3151340" y="1892430"/>
                  </a:lnTo>
                  <a:lnTo>
                    <a:pt x="3151340" y="1905130"/>
                  </a:lnTo>
                  <a:lnTo>
                    <a:pt x="3100846" y="1905130"/>
                  </a:lnTo>
                  <a:close/>
                  <a:moveTo>
                    <a:pt x="3218665" y="1905130"/>
                  </a:moveTo>
                  <a:lnTo>
                    <a:pt x="3269159" y="1905130"/>
                  </a:lnTo>
                  <a:lnTo>
                    <a:pt x="3269159" y="1917830"/>
                  </a:lnTo>
                  <a:lnTo>
                    <a:pt x="3218665" y="1917830"/>
                  </a:lnTo>
                  <a:close/>
                  <a:moveTo>
                    <a:pt x="3336484" y="1917830"/>
                  </a:moveTo>
                  <a:lnTo>
                    <a:pt x="3386978" y="1917830"/>
                  </a:lnTo>
                  <a:lnTo>
                    <a:pt x="3386978" y="1930530"/>
                  </a:lnTo>
                  <a:lnTo>
                    <a:pt x="3336484" y="1930530"/>
                  </a:lnTo>
                  <a:close/>
                  <a:moveTo>
                    <a:pt x="3454303" y="1930530"/>
                  </a:moveTo>
                  <a:lnTo>
                    <a:pt x="3504797" y="1930530"/>
                  </a:lnTo>
                  <a:lnTo>
                    <a:pt x="3504797" y="1943230"/>
                  </a:lnTo>
                  <a:lnTo>
                    <a:pt x="3454303" y="1943230"/>
                  </a:lnTo>
                  <a:close/>
                  <a:moveTo>
                    <a:pt x="3572122" y="1943230"/>
                  </a:moveTo>
                  <a:lnTo>
                    <a:pt x="3622616" y="1943230"/>
                  </a:lnTo>
                  <a:lnTo>
                    <a:pt x="3622616" y="1955930"/>
                  </a:lnTo>
                  <a:lnTo>
                    <a:pt x="3572122" y="1955930"/>
                  </a:lnTo>
                  <a:close/>
                  <a:moveTo>
                    <a:pt x="3689941" y="1955930"/>
                  </a:moveTo>
                  <a:lnTo>
                    <a:pt x="3740435" y="1955930"/>
                  </a:lnTo>
                  <a:lnTo>
                    <a:pt x="3740435" y="1968630"/>
                  </a:lnTo>
                  <a:lnTo>
                    <a:pt x="3689941" y="1968630"/>
                  </a:lnTo>
                  <a:close/>
                  <a:moveTo>
                    <a:pt x="3807761" y="1968630"/>
                  </a:moveTo>
                  <a:lnTo>
                    <a:pt x="3858254" y="1968630"/>
                  </a:lnTo>
                  <a:lnTo>
                    <a:pt x="3858254" y="1981330"/>
                  </a:lnTo>
                  <a:lnTo>
                    <a:pt x="3807761" y="1981330"/>
                  </a:lnTo>
                  <a:close/>
                  <a:moveTo>
                    <a:pt x="3925580" y="1981330"/>
                  </a:moveTo>
                  <a:lnTo>
                    <a:pt x="3976074" y="1981330"/>
                  </a:lnTo>
                  <a:lnTo>
                    <a:pt x="3976074" y="1994030"/>
                  </a:lnTo>
                  <a:lnTo>
                    <a:pt x="3925580" y="1994030"/>
                  </a:lnTo>
                  <a:close/>
                  <a:moveTo>
                    <a:pt x="4043399" y="1994030"/>
                  </a:moveTo>
                  <a:lnTo>
                    <a:pt x="4093893" y="1994030"/>
                  </a:lnTo>
                  <a:lnTo>
                    <a:pt x="4093893" y="2006730"/>
                  </a:lnTo>
                  <a:lnTo>
                    <a:pt x="4043399" y="2006730"/>
                  </a:lnTo>
                  <a:close/>
                  <a:moveTo>
                    <a:pt x="4161218" y="2006730"/>
                  </a:moveTo>
                  <a:lnTo>
                    <a:pt x="4211712" y="2006730"/>
                  </a:lnTo>
                  <a:lnTo>
                    <a:pt x="4211712" y="2019430"/>
                  </a:lnTo>
                  <a:lnTo>
                    <a:pt x="4161218" y="2019430"/>
                  </a:lnTo>
                  <a:close/>
                  <a:moveTo>
                    <a:pt x="4279037" y="2019430"/>
                  </a:moveTo>
                  <a:lnTo>
                    <a:pt x="4329531" y="2019430"/>
                  </a:lnTo>
                  <a:lnTo>
                    <a:pt x="4329531" y="2032130"/>
                  </a:lnTo>
                  <a:lnTo>
                    <a:pt x="4279037" y="2032130"/>
                  </a:lnTo>
                  <a:close/>
                  <a:moveTo>
                    <a:pt x="4396856" y="2032130"/>
                  </a:moveTo>
                  <a:lnTo>
                    <a:pt x="4447350" y="2032130"/>
                  </a:lnTo>
                  <a:lnTo>
                    <a:pt x="4447350" y="2044830"/>
                  </a:lnTo>
                  <a:lnTo>
                    <a:pt x="4396856" y="2044830"/>
                  </a:lnTo>
                  <a:close/>
                  <a:moveTo>
                    <a:pt x="4514676" y="2044830"/>
                  </a:moveTo>
                  <a:lnTo>
                    <a:pt x="4565169" y="2044830"/>
                  </a:lnTo>
                  <a:lnTo>
                    <a:pt x="4565169" y="2057530"/>
                  </a:lnTo>
                  <a:lnTo>
                    <a:pt x="4514676" y="2057530"/>
                  </a:lnTo>
                  <a:close/>
                  <a:moveTo>
                    <a:pt x="4560288" y="2015747"/>
                  </a:moveTo>
                  <a:lnTo>
                    <a:pt x="4560288" y="1977647"/>
                  </a:lnTo>
                  <a:lnTo>
                    <a:pt x="4577119" y="1977647"/>
                  </a:lnTo>
                  <a:lnTo>
                    <a:pt x="4577119" y="2015747"/>
                  </a:lnTo>
                  <a:close/>
                  <a:moveTo>
                    <a:pt x="4577119" y="1926847"/>
                  </a:moveTo>
                  <a:lnTo>
                    <a:pt x="4577119" y="1888747"/>
                  </a:lnTo>
                  <a:lnTo>
                    <a:pt x="4593951" y="1888747"/>
                  </a:lnTo>
                  <a:lnTo>
                    <a:pt x="4593951" y="1926847"/>
                  </a:lnTo>
                  <a:close/>
                  <a:moveTo>
                    <a:pt x="4593951" y="1837947"/>
                  </a:moveTo>
                  <a:lnTo>
                    <a:pt x="4593951" y="1799847"/>
                  </a:lnTo>
                  <a:lnTo>
                    <a:pt x="4610782" y="1799847"/>
                  </a:lnTo>
                  <a:lnTo>
                    <a:pt x="4610782" y="1837947"/>
                  </a:lnTo>
                  <a:close/>
                  <a:moveTo>
                    <a:pt x="4610782" y="1749047"/>
                  </a:moveTo>
                  <a:lnTo>
                    <a:pt x="4610782" y="1710947"/>
                  </a:lnTo>
                  <a:lnTo>
                    <a:pt x="4627613" y="1710947"/>
                  </a:lnTo>
                  <a:lnTo>
                    <a:pt x="4627613" y="1749047"/>
                  </a:lnTo>
                  <a:close/>
                  <a:moveTo>
                    <a:pt x="4627613" y="1655775"/>
                  </a:moveTo>
                  <a:lnTo>
                    <a:pt x="4627613" y="1613619"/>
                  </a:lnTo>
                  <a:lnTo>
                    <a:pt x="4644445" y="1613619"/>
                  </a:lnTo>
                  <a:lnTo>
                    <a:pt x="4644445" y="1655775"/>
                  </a:lnTo>
                  <a:close/>
                  <a:moveTo>
                    <a:pt x="4644445" y="1557410"/>
                  </a:moveTo>
                  <a:lnTo>
                    <a:pt x="4644445" y="1515253"/>
                  </a:lnTo>
                  <a:lnTo>
                    <a:pt x="4661276" y="1515253"/>
                  </a:lnTo>
                  <a:lnTo>
                    <a:pt x="4661276" y="1557410"/>
                  </a:lnTo>
                  <a:close/>
                  <a:moveTo>
                    <a:pt x="4661276" y="1459044"/>
                  </a:moveTo>
                  <a:lnTo>
                    <a:pt x="4661276" y="1416887"/>
                  </a:lnTo>
                  <a:lnTo>
                    <a:pt x="4678107" y="1416887"/>
                  </a:lnTo>
                  <a:lnTo>
                    <a:pt x="4678107" y="1459044"/>
                  </a:lnTo>
                  <a:close/>
                  <a:moveTo>
                    <a:pt x="4678107" y="1360678"/>
                  </a:moveTo>
                  <a:lnTo>
                    <a:pt x="4678107" y="1318522"/>
                  </a:lnTo>
                  <a:lnTo>
                    <a:pt x="4694939" y="1318522"/>
                  </a:lnTo>
                  <a:lnTo>
                    <a:pt x="4694939" y="1360678"/>
                  </a:lnTo>
                  <a:close/>
                  <a:moveTo>
                    <a:pt x="4694939" y="1262313"/>
                  </a:moveTo>
                  <a:lnTo>
                    <a:pt x="4694939" y="1220156"/>
                  </a:lnTo>
                  <a:lnTo>
                    <a:pt x="4711640" y="1220156"/>
                  </a:lnTo>
                  <a:lnTo>
                    <a:pt x="4711640" y="1262313"/>
                  </a:lnTo>
                  <a:close/>
                  <a:moveTo>
                    <a:pt x="4711640" y="1163947"/>
                  </a:moveTo>
                  <a:lnTo>
                    <a:pt x="4711640" y="1121790"/>
                  </a:lnTo>
                  <a:lnTo>
                    <a:pt x="4724340" y="1121790"/>
                  </a:lnTo>
                  <a:lnTo>
                    <a:pt x="4724340" y="1163947"/>
                  </a:lnTo>
                  <a:close/>
                  <a:moveTo>
                    <a:pt x="4724340" y="1065581"/>
                  </a:moveTo>
                  <a:lnTo>
                    <a:pt x="4724340" y="1023425"/>
                  </a:lnTo>
                  <a:lnTo>
                    <a:pt x="4737040" y="1023425"/>
                  </a:lnTo>
                  <a:lnTo>
                    <a:pt x="4737040" y="1065581"/>
                  </a:lnTo>
                  <a:close/>
                  <a:moveTo>
                    <a:pt x="4737040" y="967216"/>
                  </a:moveTo>
                  <a:lnTo>
                    <a:pt x="4737040" y="925059"/>
                  </a:lnTo>
                  <a:lnTo>
                    <a:pt x="4749740" y="925059"/>
                  </a:lnTo>
                  <a:lnTo>
                    <a:pt x="4749740" y="967216"/>
                  </a:lnTo>
                  <a:close/>
                  <a:moveTo>
                    <a:pt x="4749740" y="868850"/>
                  </a:moveTo>
                  <a:lnTo>
                    <a:pt x="4749740" y="826693"/>
                  </a:lnTo>
                  <a:lnTo>
                    <a:pt x="4762440" y="826693"/>
                  </a:lnTo>
                  <a:lnTo>
                    <a:pt x="4762440" y="868850"/>
                  </a:lnTo>
                  <a:close/>
                  <a:moveTo>
                    <a:pt x="4762440" y="770484"/>
                  </a:moveTo>
                  <a:lnTo>
                    <a:pt x="4762440" y="728328"/>
                  </a:lnTo>
                  <a:lnTo>
                    <a:pt x="4775140" y="728328"/>
                  </a:lnTo>
                  <a:lnTo>
                    <a:pt x="4775140" y="770484"/>
                  </a:lnTo>
                  <a:close/>
                  <a:moveTo>
                    <a:pt x="4775140" y="672119"/>
                  </a:moveTo>
                  <a:lnTo>
                    <a:pt x="4775140" y="629962"/>
                  </a:lnTo>
                  <a:lnTo>
                    <a:pt x="4787840" y="629962"/>
                  </a:lnTo>
                  <a:lnTo>
                    <a:pt x="4787840" y="672119"/>
                  </a:lnTo>
                  <a:close/>
                  <a:moveTo>
                    <a:pt x="4761043" y="617455"/>
                  </a:moveTo>
                  <a:lnTo>
                    <a:pt x="4722943" y="617455"/>
                  </a:lnTo>
                  <a:lnTo>
                    <a:pt x="4722943" y="603403"/>
                  </a:lnTo>
                  <a:lnTo>
                    <a:pt x="4761043" y="603403"/>
                  </a:lnTo>
                  <a:close/>
                  <a:moveTo>
                    <a:pt x="4659425" y="603403"/>
                  </a:moveTo>
                  <a:lnTo>
                    <a:pt x="4608931" y="603403"/>
                  </a:lnTo>
                  <a:lnTo>
                    <a:pt x="4608931" y="589351"/>
                  </a:lnTo>
                  <a:lnTo>
                    <a:pt x="4659425" y="589351"/>
                  </a:lnTo>
                  <a:close/>
                  <a:moveTo>
                    <a:pt x="4541606" y="589351"/>
                  </a:moveTo>
                  <a:lnTo>
                    <a:pt x="4491112" y="589351"/>
                  </a:lnTo>
                  <a:lnTo>
                    <a:pt x="4491112" y="575299"/>
                  </a:lnTo>
                  <a:lnTo>
                    <a:pt x="4541606" y="575299"/>
                  </a:lnTo>
                  <a:close/>
                  <a:moveTo>
                    <a:pt x="4423786" y="575299"/>
                  </a:moveTo>
                  <a:lnTo>
                    <a:pt x="4373292" y="575299"/>
                  </a:lnTo>
                  <a:lnTo>
                    <a:pt x="4373292" y="561246"/>
                  </a:lnTo>
                  <a:lnTo>
                    <a:pt x="4423786" y="561246"/>
                  </a:lnTo>
                  <a:close/>
                  <a:moveTo>
                    <a:pt x="4305967" y="561246"/>
                  </a:moveTo>
                  <a:lnTo>
                    <a:pt x="4255473" y="561246"/>
                  </a:lnTo>
                  <a:lnTo>
                    <a:pt x="4255473" y="547194"/>
                  </a:lnTo>
                  <a:lnTo>
                    <a:pt x="4305967" y="547194"/>
                  </a:lnTo>
                  <a:close/>
                  <a:moveTo>
                    <a:pt x="4188148" y="547194"/>
                  </a:moveTo>
                  <a:lnTo>
                    <a:pt x="4137654" y="547194"/>
                  </a:lnTo>
                  <a:lnTo>
                    <a:pt x="4137654" y="533142"/>
                  </a:lnTo>
                  <a:lnTo>
                    <a:pt x="4188148" y="533142"/>
                  </a:lnTo>
                  <a:close/>
                  <a:moveTo>
                    <a:pt x="4070329" y="533142"/>
                  </a:moveTo>
                  <a:lnTo>
                    <a:pt x="4019835" y="533142"/>
                  </a:lnTo>
                  <a:lnTo>
                    <a:pt x="4019835" y="519090"/>
                  </a:lnTo>
                  <a:lnTo>
                    <a:pt x="4070329" y="519090"/>
                  </a:lnTo>
                  <a:close/>
                  <a:moveTo>
                    <a:pt x="3952510" y="519090"/>
                  </a:moveTo>
                  <a:lnTo>
                    <a:pt x="3902016" y="519090"/>
                  </a:lnTo>
                  <a:lnTo>
                    <a:pt x="3902016" y="505037"/>
                  </a:lnTo>
                  <a:lnTo>
                    <a:pt x="3952510" y="505037"/>
                  </a:lnTo>
                  <a:close/>
                  <a:moveTo>
                    <a:pt x="3834691" y="505037"/>
                  </a:moveTo>
                  <a:lnTo>
                    <a:pt x="3784197" y="505037"/>
                  </a:lnTo>
                  <a:lnTo>
                    <a:pt x="3784197" y="490985"/>
                  </a:lnTo>
                  <a:lnTo>
                    <a:pt x="3834691" y="490985"/>
                  </a:lnTo>
                  <a:close/>
                  <a:moveTo>
                    <a:pt x="3716872" y="490985"/>
                  </a:moveTo>
                  <a:lnTo>
                    <a:pt x="3666378" y="490985"/>
                  </a:lnTo>
                  <a:lnTo>
                    <a:pt x="3666378" y="476933"/>
                  </a:lnTo>
                  <a:lnTo>
                    <a:pt x="3716872" y="476933"/>
                  </a:lnTo>
                  <a:close/>
                  <a:moveTo>
                    <a:pt x="3599052" y="476933"/>
                  </a:moveTo>
                  <a:lnTo>
                    <a:pt x="3548559" y="476933"/>
                  </a:lnTo>
                  <a:lnTo>
                    <a:pt x="3548559" y="462881"/>
                  </a:lnTo>
                  <a:lnTo>
                    <a:pt x="3599052" y="462881"/>
                  </a:lnTo>
                  <a:close/>
                  <a:moveTo>
                    <a:pt x="3481234" y="462881"/>
                  </a:moveTo>
                  <a:lnTo>
                    <a:pt x="3430740" y="462881"/>
                  </a:lnTo>
                  <a:lnTo>
                    <a:pt x="3430740" y="448829"/>
                  </a:lnTo>
                  <a:lnTo>
                    <a:pt x="3481234" y="448829"/>
                  </a:lnTo>
                  <a:close/>
                  <a:moveTo>
                    <a:pt x="3363414" y="448829"/>
                  </a:moveTo>
                  <a:lnTo>
                    <a:pt x="3312920" y="448829"/>
                  </a:lnTo>
                  <a:lnTo>
                    <a:pt x="3312920" y="434776"/>
                  </a:lnTo>
                  <a:lnTo>
                    <a:pt x="3363414" y="434776"/>
                  </a:lnTo>
                  <a:close/>
                  <a:moveTo>
                    <a:pt x="3245595" y="434776"/>
                  </a:moveTo>
                  <a:lnTo>
                    <a:pt x="3195101" y="434776"/>
                  </a:lnTo>
                  <a:lnTo>
                    <a:pt x="3195101" y="420724"/>
                  </a:lnTo>
                  <a:lnTo>
                    <a:pt x="3245595" y="420724"/>
                  </a:lnTo>
                  <a:close/>
                  <a:moveTo>
                    <a:pt x="3127776" y="420724"/>
                  </a:moveTo>
                  <a:lnTo>
                    <a:pt x="3077282" y="420724"/>
                  </a:lnTo>
                  <a:lnTo>
                    <a:pt x="3077282" y="406672"/>
                  </a:lnTo>
                  <a:lnTo>
                    <a:pt x="3127776" y="406672"/>
                  </a:lnTo>
                  <a:close/>
                  <a:moveTo>
                    <a:pt x="3009957" y="406672"/>
                  </a:moveTo>
                  <a:lnTo>
                    <a:pt x="2959463" y="406672"/>
                  </a:lnTo>
                  <a:lnTo>
                    <a:pt x="2959463" y="392620"/>
                  </a:lnTo>
                  <a:lnTo>
                    <a:pt x="3009957" y="392620"/>
                  </a:lnTo>
                  <a:close/>
                  <a:moveTo>
                    <a:pt x="2892138" y="392620"/>
                  </a:moveTo>
                  <a:lnTo>
                    <a:pt x="2841644" y="392620"/>
                  </a:lnTo>
                  <a:lnTo>
                    <a:pt x="2841644" y="378567"/>
                  </a:lnTo>
                  <a:lnTo>
                    <a:pt x="2892138" y="378567"/>
                  </a:lnTo>
                  <a:close/>
                  <a:moveTo>
                    <a:pt x="2774319" y="378567"/>
                  </a:moveTo>
                  <a:lnTo>
                    <a:pt x="2723825" y="378567"/>
                  </a:lnTo>
                  <a:lnTo>
                    <a:pt x="2723825" y="364515"/>
                  </a:lnTo>
                  <a:lnTo>
                    <a:pt x="2774319" y="364515"/>
                  </a:lnTo>
                  <a:close/>
                  <a:moveTo>
                    <a:pt x="2656500" y="364515"/>
                  </a:moveTo>
                  <a:lnTo>
                    <a:pt x="2606006" y="364515"/>
                  </a:lnTo>
                  <a:lnTo>
                    <a:pt x="2606006" y="350463"/>
                  </a:lnTo>
                  <a:lnTo>
                    <a:pt x="2656500" y="350463"/>
                  </a:lnTo>
                  <a:close/>
                  <a:moveTo>
                    <a:pt x="2538681" y="350463"/>
                  </a:moveTo>
                  <a:lnTo>
                    <a:pt x="2488187" y="350463"/>
                  </a:lnTo>
                  <a:lnTo>
                    <a:pt x="2488187" y="336411"/>
                  </a:lnTo>
                  <a:lnTo>
                    <a:pt x="2538681" y="336411"/>
                  </a:lnTo>
                  <a:close/>
                  <a:moveTo>
                    <a:pt x="2420862" y="336411"/>
                  </a:moveTo>
                  <a:lnTo>
                    <a:pt x="2370368" y="336411"/>
                  </a:lnTo>
                  <a:lnTo>
                    <a:pt x="2370368" y="322358"/>
                  </a:lnTo>
                  <a:lnTo>
                    <a:pt x="2420862" y="322358"/>
                  </a:lnTo>
                  <a:close/>
                  <a:moveTo>
                    <a:pt x="2303042" y="322358"/>
                  </a:moveTo>
                  <a:lnTo>
                    <a:pt x="2252549" y="322358"/>
                  </a:lnTo>
                  <a:lnTo>
                    <a:pt x="2252549" y="308306"/>
                  </a:lnTo>
                  <a:lnTo>
                    <a:pt x="2303042" y="308306"/>
                  </a:lnTo>
                  <a:close/>
                  <a:moveTo>
                    <a:pt x="2185223" y="308306"/>
                  </a:moveTo>
                  <a:lnTo>
                    <a:pt x="2134729" y="308306"/>
                  </a:lnTo>
                  <a:lnTo>
                    <a:pt x="2134729" y="294254"/>
                  </a:lnTo>
                  <a:lnTo>
                    <a:pt x="2185223" y="294254"/>
                  </a:lnTo>
                  <a:close/>
                  <a:moveTo>
                    <a:pt x="2067404" y="294254"/>
                  </a:moveTo>
                  <a:lnTo>
                    <a:pt x="2016910" y="294254"/>
                  </a:lnTo>
                  <a:lnTo>
                    <a:pt x="2016910" y="280202"/>
                  </a:lnTo>
                  <a:lnTo>
                    <a:pt x="2067404" y="280202"/>
                  </a:lnTo>
                  <a:close/>
                  <a:moveTo>
                    <a:pt x="1949585" y="280202"/>
                  </a:moveTo>
                  <a:lnTo>
                    <a:pt x="1899091" y="280202"/>
                  </a:lnTo>
                  <a:lnTo>
                    <a:pt x="1899091" y="266149"/>
                  </a:lnTo>
                  <a:lnTo>
                    <a:pt x="1949585" y="266149"/>
                  </a:lnTo>
                  <a:close/>
                  <a:moveTo>
                    <a:pt x="1831766" y="266149"/>
                  </a:moveTo>
                  <a:lnTo>
                    <a:pt x="1781272" y="266149"/>
                  </a:lnTo>
                  <a:lnTo>
                    <a:pt x="1781272" y="252097"/>
                  </a:lnTo>
                  <a:lnTo>
                    <a:pt x="1831766" y="252097"/>
                  </a:lnTo>
                  <a:close/>
                  <a:moveTo>
                    <a:pt x="1713947" y="252097"/>
                  </a:moveTo>
                  <a:lnTo>
                    <a:pt x="1663453" y="252097"/>
                  </a:lnTo>
                  <a:lnTo>
                    <a:pt x="1663453" y="238045"/>
                  </a:lnTo>
                  <a:lnTo>
                    <a:pt x="1713947" y="238045"/>
                  </a:lnTo>
                  <a:close/>
                  <a:moveTo>
                    <a:pt x="1596128" y="238045"/>
                  </a:moveTo>
                  <a:lnTo>
                    <a:pt x="1545634" y="238045"/>
                  </a:lnTo>
                  <a:lnTo>
                    <a:pt x="1545634" y="223993"/>
                  </a:lnTo>
                  <a:lnTo>
                    <a:pt x="1596128" y="223993"/>
                  </a:lnTo>
                  <a:close/>
                  <a:moveTo>
                    <a:pt x="1478309" y="223993"/>
                  </a:moveTo>
                  <a:lnTo>
                    <a:pt x="1427815" y="223993"/>
                  </a:lnTo>
                  <a:lnTo>
                    <a:pt x="1427815" y="209940"/>
                  </a:lnTo>
                  <a:lnTo>
                    <a:pt x="1478309" y="209940"/>
                  </a:lnTo>
                  <a:close/>
                  <a:moveTo>
                    <a:pt x="1360490" y="209940"/>
                  </a:moveTo>
                  <a:lnTo>
                    <a:pt x="1309996" y="209940"/>
                  </a:lnTo>
                  <a:lnTo>
                    <a:pt x="1309996" y="195888"/>
                  </a:lnTo>
                  <a:lnTo>
                    <a:pt x="1360490" y="195888"/>
                  </a:lnTo>
                  <a:close/>
                  <a:moveTo>
                    <a:pt x="1242670" y="195888"/>
                  </a:moveTo>
                  <a:lnTo>
                    <a:pt x="1192177" y="195888"/>
                  </a:lnTo>
                  <a:lnTo>
                    <a:pt x="1192177" y="181836"/>
                  </a:lnTo>
                  <a:lnTo>
                    <a:pt x="1242670" y="181836"/>
                  </a:lnTo>
                  <a:close/>
                  <a:moveTo>
                    <a:pt x="1124851" y="181836"/>
                  </a:moveTo>
                  <a:lnTo>
                    <a:pt x="1074357" y="181836"/>
                  </a:lnTo>
                  <a:lnTo>
                    <a:pt x="1074357" y="167784"/>
                  </a:lnTo>
                  <a:lnTo>
                    <a:pt x="1124851" y="167784"/>
                  </a:lnTo>
                  <a:close/>
                  <a:moveTo>
                    <a:pt x="1007032" y="167784"/>
                  </a:moveTo>
                  <a:lnTo>
                    <a:pt x="956538" y="167784"/>
                  </a:lnTo>
                  <a:lnTo>
                    <a:pt x="956538" y="153731"/>
                  </a:lnTo>
                  <a:lnTo>
                    <a:pt x="1007032" y="153731"/>
                  </a:lnTo>
                  <a:close/>
                  <a:moveTo>
                    <a:pt x="889213" y="153731"/>
                  </a:moveTo>
                  <a:lnTo>
                    <a:pt x="838719" y="153731"/>
                  </a:lnTo>
                  <a:lnTo>
                    <a:pt x="838719" y="139679"/>
                  </a:lnTo>
                  <a:lnTo>
                    <a:pt x="889213" y="139679"/>
                  </a:lnTo>
                  <a:close/>
                  <a:moveTo>
                    <a:pt x="771394" y="139679"/>
                  </a:moveTo>
                  <a:lnTo>
                    <a:pt x="720900" y="139679"/>
                  </a:lnTo>
                  <a:lnTo>
                    <a:pt x="720900" y="125627"/>
                  </a:lnTo>
                  <a:lnTo>
                    <a:pt x="771394" y="125627"/>
                  </a:lnTo>
                  <a:close/>
                  <a:moveTo>
                    <a:pt x="653575" y="125627"/>
                  </a:moveTo>
                  <a:lnTo>
                    <a:pt x="603081" y="125627"/>
                  </a:lnTo>
                  <a:lnTo>
                    <a:pt x="603081" y="111575"/>
                  </a:lnTo>
                  <a:lnTo>
                    <a:pt x="653575" y="111575"/>
                  </a:lnTo>
                  <a:close/>
                  <a:moveTo>
                    <a:pt x="553934" y="104549"/>
                  </a:moveTo>
                  <a:lnTo>
                    <a:pt x="553934" y="146705"/>
                  </a:lnTo>
                  <a:lnTo>
                    <a:pt x="537102" y="146705"/>
                  </a:lnTo>
                  <a:lnTo>
                    <a:pt x="537102" y="104549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42440" y="1292839"/>
            <a:ext cx="3593441" cy="665400"/>
            <a:chOff x="0" y="0"/>
            <a:chExt cx="4791255" cy="887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91256" cy="887200"/>
            </a:xfrm>
            <a:custGeom>
              <a:avLst/>
              <a:gdLst/>
              <a:ahLst/>
              <a:cxnLst/>
              <a:rect r="r" b="b" t="t" l="l"/>
              <a:pathLst>
                <a:path h="887200" w="4791256">
                  <a:moveTo>
                    <a:pt x="0" y="0"/>
                  </a:moveTo>
                  <a:lnTo>
                    <a:pt x="4791256" y="0"/>
                  </a:lnTo>
                  <a:lnTo>
                    <a:pt x="479125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791255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Multimodal Input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2457614" y="4786707"/>
            <a:ext cx="2746238" cy="190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2438564" y="2285555"/>
            <a:ext cx="19050" cy="24857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4155272" y="1625539"/>
            <a:ext cx="953490" cy="301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108762" y="1157183"/>
            <a:ext cx="1557862" cy="967427"/>
            <a:chOff x="0" y="0"/>
            <a:chExt cx="2077150" cy="1289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61" y="5327"/>
              <a:ext cx="2069439" cy="1279216"/>
            </a:xfrm>
            <a:custGeom>
              <a:avLst/>
              <a:gdLst/>
              <a:ahLst/>
              <a:cxnLst/>
              <a:rect r="r" b="b" t="t" l="l"/>
              <a:pathLst>
                <a:path h="1279216" w="2069439">
                  <a:moveTo>
                    <a:pt x="0" y="0"/>
                  </a:moveTo>
                  <a:lnTo>
                    <a:pt x="2069439" y="0"/>
                  </a:lnTo>
                  <a:lnTo>
                    <a:pt x="2069439" y="1279216"/>
                  </a:lnTo>
                  <a:lnTo>
                    <a:pt x="0" y="1279216"/>
                  </a:lnTo>
                  <a:close/>
                  <a:moveTo>
                    <a:pt x="53827" y="73945"/>
                  </a:moveTo>
                  <a:lnTo>
                    <a:pt x="53827" y="1205272"/>
                  </a:lnTo>
                  <a:lnTo>
                    <a:pt x="2015612" y="1205272"/>
                  </a:lnTo>
                  <a:lnTo>
                    <a:pt x="2015612" y="73945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84150" y="0"/>
              <a:ext cx="2337900" cy="1646226"/>
            </a:xfrm>
            <a:custGeom>
              <a:avLst/>
              <a:gdLst/>
              <a:ahLst/>
              <a:cxnLst/>
              <a:rect r="r" b="b" t="t" l="l"/>
              <a:pathLst>
                <a:path h="1646226" w="2337900">
                  <a:moveTo>
                    <a:pt x="242070" y="0"/>
                  </a:moveTo>
                  <a:lnTo>
                    <a:pt x="265238" y="0"/>
                  </a:lnTo>
                  <a:lnTo>
                    <a:pt x="265238" y="10655"/>
                  </a:lnTo>
                  <a:lnTo>
                    <a:pt x="242070" y="10655"/>
                  </a:lnTo>
                  <a:close/>
                  <a:moveTo>
                    <a:pt x="296128" y="10655"/>
                  </a:moveTo>
                  <a:lnTo>
                    <a:pt x="319296" y="10655"/>
                  </a:lnTo>
                  <a:lnTo>
                    <a:pt x="296128" y="10655"/>
                  </a:lnTo>
                  <a:close/>
                  <a:moveTo>
                    <a:pt x="350187" y="10655"/>
                  </a:moveTo>
                  <a:lnTo>
                    <a:pt x="373355" y="10655"/>
                  </a:lnTo>
                  <a:lnTo>
                    <a:pt x="350187" y="10655"/>
                  </a:lnTo>
                  <a:close/>
                  <a:moveTo>
                    <a:pt x="404246" y="10655"/>
                  </a:moveTo>
                  <a:lnTo>
                    <a:pt x="427413" y="10655"/>
                  </a:lnTo>
                  <a:lnTo>
                    <a:pt x="404246" y="10655"/>
                  </a:lnTo>
                  <a:close/>
                  <a:moveTo>
                    <a:pt x="458304" y="10655"/>
                  </a:moveTo>
                  <a:lnTo>
                    <a:pt x="481472" y="10655"/>
                  </a:lnTo>
                  <a:lnTo>
                    <a:pt x="458304" y="10655"/>
                  </a:lnTo>
                  <a:close/>
                  <a:moveTo>
                    <a:pt x="512363" y="10655"/>
                  </a:moveTo>
                  <a:lnTo>
                    <a:pt x="535531" y="10655"/>
                  </a:lnTo>
                  <a:lnTo>
                    <a:pt x="512363" y="10655"/>
                  </a:lnTo>
                  <a:close/>
                  <a:moveTo>
                    <a:pt x="566421" y="10655"/>
                  </a:moveTo>
                  <a:lnTo>
                    <a:pt x="589589" y="10655"/>
                  </a:lnTo>
                  <a:lnTo>
                    <a:pt x="566421" y="10655"/>
                  </a:lnTo>
                  <a:close/>
                  <a:moveTo>
                    <a:pt x="620480" y="10655"/>
                  </a:moveTo>
                  <a:lnTo>
                    <a:pt x="643648" y="10655"/>
                  </a:lnTo>
                  <a:lnTo>
                    <a:pt x="620480" y="10655"/>
                  </a:lnTo>
                  <a:close/>
                  <a:moveTo>
                    <a:pt x="674538" y="10655"/>
                  </a:moveTo>
                  <a:lnTo>
                    <a:pt x="697706" y="10655"/>
                  </a:lnTo>
                  <a:lnTo>
                    <a:pt x="674538" y="10655"/>
                  </a:lnTo>
                  <a:close/>
                  <a:moveTo>
                    <a:pt x="728597" y="10655"/>
                  </a:moveTo>
                  <a:lnTo>
                    <a:pt x="751765" y="10655"/>
                  </a:lnTo>
                  <a:lnTo>
                    <a:pt x="728597" y="10655"/>
                  </a:lnTo>
                  <a:close/>
                  <a:moveTo>
                    <a:pt x="782655" y="10655"/>
                  </a:moveTo>
                  <a:lnTo>
                    <a:pt x="805823" y="10655"/>
                  </a:lnTo>
                  <a:lnTo>
                    <a:pt x="782655" y="10655"/>
                  </a:lnTo>
                  <a:close/>
                  <a:moveTo>
                    <a:pt x="836714" y="10655"/>
                  </a:moveTo>
                  <a:lnTo>
                    <a:pt x="859882" y="10655"/>
                  </a:lnTo>
                  <a:lnTo>
                    <a:pt x="836714" y="10655"/>
                  </a:lnTo>
                  <a:close/>
                  <a:moveTo>
                    <a:pt x="890773" y="10655"/>
                  </a:moveTo>
                  <a:lnTo>
                    <a:pt x="913940" y="10655"/>
                  </a:lnTo>
                  <a:lnTo>
                    <a:pt x="890773" y="10655"/>
                  </a:lnTo>
                  <a:close/>
                  <a:moveTo>
                    <a:pt x="944831" y="10655"/>
                  </a:moveTo>
                  <a:lnTo>
                    <a:pt x="967999" y="10655"/>
                  </a:lnTo>
                  <a:lnTo>
                    <a:pt x="944831" y="10655"/>
                  </a:lnTo>
                  <a:close/>
                  <a:moveTo>
                    <a:pt x="998890" y="10655"/>
                  </a:moveTo>
                  <a:lnTo>
                    <a:pt x="1022058" y="10655"/>
                  </a:lnTo>
                  <a:lnTo>
                    <a:pt x="998890" y="10655"/>
                  </a:lnTo>
                  <a:close/>
                  <a:moveTo>
                    <a:pt x="1052948" y="10655"/>
                  </a:moveTo>
                  <a:lnTo>
                    <a:pt x="1076116" y="10655"/>
                  </a:lnTo>
                  <a:lnTo>
                    <a:pt x="1052948" y="10655"/>
                  </a:lnTo>
                  <a:close/>
                  <a:moveTo>
                    <a:pt x="1107007" y="10655"/>
                  </a:moveTo>
                  <a:lnTo>
                    <a:pt x="1130175" y="10655"/>
                  </a:lnTo>
                  <a:lnTo>
                    <a:pt x="1107007" y="10655"/>
                  </a:lnTo>
                  <a:close/>
                  <a:moveTo>
                    <a:pt x="1161065" y="10655"/>
                  </a:moveTo>
                  <a:lnTo>
                    <a:pt x="1184233" y="10655"/>
                  </a:lnTo>
                  <a:lnTo>
                    <a:pt x="1161065" y="10655"/>
                  </a:lnTo>
                  <a:close/>
                  <a:moveTo>
                    <a:pt x="1215124" y="10655"/>
                  </a:moveTo>
                  <a:lnTo>
                    <a:pt x="1238292" y="10655"/>
                  </a:lnTo>
                  <a:lnTo>
                    <a:pt x="1215124" y="10655"/>
                  </a:lnTo>
                  <a:close/>
                  <a:moveTo>
                    <a:pt x="1269182" y="10655"/>
                  </a:moveTo>
                  <a:lnTo>
                    <a:pt x="1292350" y="10655"/>
                  </a:lnTo>
                  <a:lnTo>
                    <a:pt x="1269182" y="10655"/>
                  </a:lnTo>
                  <a:close/>
                  <a:moveTo>
                    <a:pt x="1323241" y="10655"/>
                  </a:moveTo>
                  <a:lnTo>
                    <a:pt x="1346409" y="10655"/>
                  </a:lnTo>
                  <a:lnTo>
                    <a:pt x="1323241" y="10655"/>
                  </a:lnTo>
                  <a:close/>
                  <a:moveTo>
                    <a:pt x="1377300" y="10655"/>
                  </a:moveTo>
                  <a:lnTo>
                    <a:pt x="1400467" y="10655"/>
                  </a:lnTo>
                  <a:lnTo>
                    <a:pt x="1377300" y="10655"/>
                  </a:lnTo>
                  <a:close/>
                  <a:moveTo>
                    <a:pt x="1431358" y="10655"/>
                  </a:moveTo>
                  <a:lnTo>
                    <a:pt x="1454526" y="10655"/>
                  </a:lnTo>
                  <a:lnTo>
                    <a:pt x="1431358" y="10655"/>
                  </a:lnTo>
                  <a:close/>
                  <a:moveTo>
                    <a:pt x="1485417" y="10655"/>
                  </a:moveTo>
                  <a:lnTo>
                    <a:pt x="1508585" y="10655"/>
                  </a:lnTo>
                  <a:lnTo>
                    <a:pt x="1485417" y="10655"/>
                  </a:lnTo>
                  <a:close/>
                  <a:moveTo>
                    <a:pt x="1539475" y="10655"/>
                  </a:moveTo>
                  <a:lnTo>
                    <a:pt x="1562643" y="10655"/>
                  </a:lnTo>
                  <a:lnTo>
                    <a:pt x="1539475" y="10655"/>
                  </a:lnTo>
                  <a:close/>
                  <a:moveTo>
                    <a:pt x="1593534" y="10655"/>
                  </a:moveTo>
                  <a:lnTo>
                    <a:pt x="1616702" y="10655"/>
                  </a:lnTo>
                  <a:lnTo>
                    <a:pt x="1593534" y="10655"/>
                  </a:lnTo>
                  <a:close/>
                  <a:moveTo>
                    <a:pt x="1647592" y="10655"/>
                  </a:moveTo>
                  <a:lnTo>
                    <a:pt x="1670760" y="10655"/>
                  </a:lnTo>
                  <a:lnTo>
                    <a:pt x="1647592" y="10655"/>
                  </a:lnTo>
                  <a:close/>
                  <a:moveTo>
                    <a:pt x="1701651" y="10655"/>
                  </a:moveTo>
                  <a:lnTo>
                    <a:pt x="1724819" y="10655"/>
                  </a:lnTo>
                  <a:lnTo>
                    <a:pt x="1701651" y="10655"/>
                  </a:lnTo>
                  <a:close/>
                  <a:moveTo>
                    <a:pt x="1755709" y="10655"/>
                  </a:moveTo>
                  <a:lnTo>
                    <a:pt x="1778877" y="10655"/>
                  </a:lnTo>
                  <a:lnTo>
                    <a:pt x="1755709" y="10655"/>
                  </a:lnTo>
                  <a:close/>
                  <a:moveTo>
                    <a:pt x="1809768" y="10655"/>
                  </a:moveTo>
                  <a:lnTo>
                    <a:pt x="1832936" y="10655"/>
                  </a:lnTo>
                  <a:lnTo>
                    <a:pt x="1809768" y="10655"/>
                  </a:lnTo>
                  <a:close/>
                  <a:moveTo>
                    <a:pt x="1863827" y="10655"/>
                  </a:moveTo>
                  <a:lnTo>
                    <a:pt x="1886995" y="10655"/>
                  </a:lnTo>
                  <a:lnTo>
                    <a:pt x="1863827" y="10655"/>
                  </a:lnTo>
                  <a:close/>
                  <a:moveTo>
                    <a:pt x="1917885" y="10655"/>
                  </a:moveTo>
                  <a:lnTo>
                    <a:pt x="1941053" y="10655"/>
                  </a:lnTo>
                  <a:lnTo>
                    <a:pt x="1917885" y="10655"/>
                  </a:lnTo>
                  <a:close/>
                  <a:moveTo>
                    <a:pt x="1971944" y="10655"/>
                  </a:moveTo>
                  <a:lnTo>
                    <a:pt x="1995112" y="10655"/>
                  </a:lnTo>
                  <a:lnTo>
                    <a:pt x="1971944" y="10655"/>
                  </a:lnTo>
                  <a:close/>
                  <a:moveTo>
                    <a:pt x="2026002" y="10655"/>
                  </a:moveTo>
                  <a:lnTo>
                    <a:pt x="2049170" y="10655"/>
                  </a:lnTo>
                  <a:lnTo>
                    <a:pt x="2026002" y="10655"/>
                  </a:lnTo>
                  <a:close/>
                  <a:moveTo>
                    <a:pt x="2080061" y="10655"/>
                  </a:moveTo>
                  <a:lnTo>
                    <a:pt x="2103229" y="10655"/>
                  </a:lnTo>
                  <a:lnTo>
                    <a:pt x="2080061" y="10655"/>
                  </a:lnTo>
                  <a:close/>
                  <a:moveTo>
                    <a:pt x="2134119" y="10655"/>
                  </a:moveTo>
                  <a:lnTo>
                    <a:pt x="2157287" y="10655"/>
                  </a:lnTo>
                  <a:lnTo>
                    <a:pt x="2134119" y="10655"/>
                  </a:lnTo>
                  <a:close/>
                  <a:moveTo>
                    <a:pt x="2188178" y="10655"/>
                  </a:moveTo>
                  <a:lnTo>
                    <a:pt x="2211346" y="10655"/>
                  </a:lnTo>
                  <a:lnTo>
                    <a:pt x="2188178" y="10655"/>
                  </a:lnTo>
                  <a:close/>
                  <a:moveTo>
                    <a:pt x="2242236" y="10655"/>
                  </a:moveTo>
                  <a:lnTo>
                    <a:pt x="2257450" y="10655"/>
                  </a:lnTo>
                  <a:cubicBezTo>
                    <a:pt x="2259612" y="10655"/>
                    <a:pt x="2261319" y="12999"/>
                    <a:pt x="2261319" y="15982"/>
                  </a:cubicBezTo>
                  <a:lnTo>
                    <a:pt x="2261319" y="16302"/>
                  </a:lnTo>
                  <a:lnTo>
                    <a:pt x="2253589" y="16302"/>
                  </a:lnTo>
                  <a:lnTo>
                    <a:pt x="2253589" y="5327"/>
                  </a:lnTo>
                  <a:lnTo>
                    <a:pt x="2257450" y="5327"/>
                  </a:lnTo>
                  <a:lnTo>
                    <a:pt x="2257450" y="10655"/>
                  </a:lnTo>
                  <a:lnTo>
                    <a:pt x="2242236" y="10655"/>
                  </a:lnTo>
                  <a:close/>
                  <a:moveTo>
                    <a:pt x="2261319" y="69576"/>
                  </a:moveTo>
                  <a:lnTo>
                    <a:pt x="2261319" y="101540"/>
                  </a:lnTo>
                  <a:lnTo>
                    <a:pt x="2253589" y="101540"/>
                  </a:lnTo>
                  <a:lnTo>
                    <a:pt x="2253589" y="69576"/>
                  </a:lnTo>
                  <a:close/>
                  <a:moveTo>
                    <a:pt x="2253589" y="144160"/>
                  </a:moveTo>
                  <a:lnTo>
                    <a:pt x="2253589" y="176124"/>
                  </a:lnTo>
                  <a:lnTo>
                    <a:pt x="2245866" y="176124"/>
                  </a:lnTo>
                  <a:lnTo>
                    <a:pt x="2245866" y="144160"/>
                  </a:lnTo>
                  <a:close/>
                  <a:moveTo>
                    <a:pt x="2245866" y="218743"/>
                  </a:moveTo>
                  <a:lnTo>
                    <a:pt x="2245866" y="250708"/>
                  </a:lnTo>
                  <a:lnTo>
                    <a:pt x="2238143" y="250708"/>
                  </a:lnTo>
                  <a:lnTo>
                    <a:pt x="2238143" y="218743"/>
                  </a:lnTo>
                  <a:close/>
                  <a:moveTo>
                    <a:pt x="2238143" y="293327"/>
                  </a:moveTo>
                  <a:lnTo>
                    <a:pt x="2238143" y="325291"/>
                  </a:lnTo>
                  <a:lnTo>
                    <a:pt x="2230421" y="325291"/>
                  </a:lnTo>
                  <a:lnTo>
                    <a:pt x="2230421" y="293327"/>
                  </a:lnTo>
                  <a:close/>
                  <a:moveTo>
                    <a:pt x="2230421" y="367910"/>
                  </a:moveTo>
                  <a:lnTo>
                    <a:pt x="2230421" y="399875"/>
                  </a:lnTo>
                  <a:lnTo>
                    <a:pt x="2222698" y="399875"/>
                  </a:lnTo>
                  <a:lnTo>
                    <a:pt x="2222698" y="367910"/>
                  </a:lnTo>
                  <a:close/>
                  <a:moveTo>
                    <a:pt x="2222698" y="442494"/>
                  </a:moveTo>
                  <a:lnTo>
                    <a:pt x="2222698" y="474458"/>
                  </a:lnTo>
                  <a:lnTo>
                    <a:pt x="2214975" y="474458"/>
                  </a:lnTo>
                  <a:lnTo>
                    <a:pt x="2214975" y="442494"/>
                  </a:lnTo>
                  <a:close/>
                  <a:moveTo>
                    <a:pt x="2214975" y="517078"/>
                  </a:moveTo>
                  <a:lnTo>
                    <a:pt x="2214975" y="549042"/>
                  </a:lnTo>
                  <a:lnTo>
                    <a:pt x="2207253" y="549042"/>
                  </a:lnTo>
                  <a:lnTo>
                    <a:pt x="2207253" y="517078"/>
                  </a:lnTo>
                  <a:close/>
                  <a:moveTo>
                    <a:pt x="2207253" y="591661"/>
                  </a:moveTo>
                  <a:lnTo>
                    <a:pt x="2207253" y="623626"/>
                  </a:lnTo>
                  <a:lnTo>
                    <a:pt x="2199530" y="623626"/>
                  </a:lnTo>
                  <a:lnTo>
                    <a:pt x="2199530" y="591661"/>
                  </a:lnTo>
                  <a:close/>
                  <a:moveTo>
                    <a:pt x="2199530" y="666245"/>
                  </a:moveTo>
                  <a:lnTo>
                    <a:pt x="2199530" y="698209"/>
                  </a:lnTo>
                  <a:lnTo>
                    <a:pt x="2191807" y="698209"/>
                  </a:lnTo>
                  <a:lnTo>
                    <a:pt x="2191807" y="666245"/>
                  </a:lnTo>
                  <a:close/>
                  <a:moveTo>
                    <a:pt x="2191807" y="740829"/>
                  </a:moveTo>
                  <a:lnTo>
                    <a:pt x="2191807" y="772793"/>
                  </a:lnTo>
                  <a:lnTo>
                    <a:pt x="2184085" y="772793"/>
                  </a:lnTo>
                  <a:lnTo>
                    <a:pt x="2184085" y="740829"/>
                  </a:lnTo>
                  <a:close/>
                  <a:moveTo>
                    <a:pt x="2184085" y="815412"/>
                  </a:moveTo>
                  <a:lnTo>
                    <a:pt x="2184085" y="847377"/>
                  </a:lnTo>
                  <a:lnTo>
                    <a:pt x="2176362" y="847377"/>
                  </a:lnTo>
                  <a:lnTo>
                    <a:pt x="2176362" y="815412"/>
                  </a:lnTo>
                  <a:close/>
                  <a:moveTo>
                    <a:pt x="2176362" y="889996"/>
                  </a:moveTo>
                  <a:lnTo>
                    <a:pt x="2176362" y="921960"/>
                  </a:lnTo>
                  <a:lnTo>
                    <a:pt x="2168640" y="921960"/>
                  </a:lnTo>
                  <a:lnTo>
                    <a:pt x="2168640" y="889996"/>
                  </a:lnTo>
                  <a:close/>
                  <a:moveTo>
                    <a:pt x="2168640" y="964579"/>
                  </a:moveTo>
                  <a:lnTo>
                    <a:pt x="2168640" y="996544"/>
                  </a:lnTo>
                  <a:lnTo>
                    <a:pt x="2160917" y="996544"/>
                  </a:lnTo>
                  <a:lnTo>
                    <a:pt x="2160917" y="964579"/>
                  </a:lnTo>
                  <a:close/>
                  <a:moveTo>
                    <a:pt x="2160917" y="1039163"/>
                  </a:moveTo>
                  <a:lnTo>
                    <a:pt x="2160917" y="1071127"/>
                  </a:lnTo>
                  <a:lnTo>
                    <a:pt x="2153194" y="1071127"/>
                  </a:lnTo>
                  <a:lnTo>
                    <a:pt x="2153194" y="1039163"/>
                  </a:lnTo>
                  <a:close/>
                  <a:moveTo>
                    <a:pt x="2153194" y="1113747"/>
                  </a:moveTo>
                  <a:lnTo>
                    <a:pt x="2153194" y="1145711"/>
                  </a:lnTo>
                  <a:lnTo>
                    <a:pt x="2145472" y="1145711"/>
                  </a:lnTo>
                  <a:lnTo>
                    <a:pt x="2145472" y="1113747"/>
                  </a:lnTo>
                  <a:close/>
                  <a:moveTo>
                    <a:pt x="2145472" y="1188330"/>
                  </a:moveTo>
                  <a:lnTo>
                    <a:pt x="2145472" y="1220295"/>
                  </a:lnTo>
                  <a:lnTo>
                    <a:pt x="2137749" y="1220295"/>
                  </a:lnTo>
                  <a:lnTo>
                    <a:pt x="2137749" y="1188330"/>
                  </a:lnTo>
                  <a:close/>
                  <a:moveTo>
                    <a:pt x="2137749" y="1262914"/>
                  </a:moveTo>
                  <a:lnTo>
                    <a:pt x="2137749" y="1295833"/>
                  </a:lnTo>
                  <a:lnTo>
                    <a:pt x="2130026" y="1295833"/>
                  </a:lnTo>
                  <a:lnTo>
                    <a:pt x="2130026" y="1262914"/>
                  </a:lnTo>
                  <a:close/>
                  <a:moveTo>
                    <a:pt x="2095506" y="1302564"/>
                  </a:moveTo>
                  <a:lnTo>
                    <a:pt x="2072338" y="1302564"/>
                  </a:lnTo>
                  <a:lnTo>
                    <a:pt x="2072338" y="1289870"/>
                  </a:lnTo>
                  <a:lnTo>
                    <a:pt x="2095506" y="1289870"/>
                  </a:lnTo>
                  <a:close/>
                  <a:moveTo>
                    <a:pt x="2041447" y="1289870"/>
                  </a:moveTo>
                  <a:lnTo>
                    <a:pt x="2018280" y="1289870"/>
                  </a:lnTo>
                  <a:lnTo>
                    <a:pt x="2018280" y="1279216"/>
                  </a:lnTo>
                  <a:lnTo>
                    <a:pt x="2041447" y="1279216"/>
                  </a:lnTo>
                  <a:close/>
                  <a:moveTo>
                    <a:pt x="1987389" y="1279216"/>
                  </a:moveTo>
                  <a:lnTo>
                    <a:pt x="1964221" y="1279216"/>
                  </a:lnTo>
                  <a:lnTo>
                    <a:pt x="1964221" y="1268561"/>
                  </a:lnTo>
                  <a:lnTo>
                    <a:pt x="1987389" y="1268561"/>
                  </a:lnTo>
                  <a:close/>
                  <a:moveTo>
                    <a:pt x="1933330" y="1268561"/>
                  </a:moveTo>
                  <a:lnTo>
                    <a:pt x="1910162" y="1268561"/>
                  </a:lnTo>
                  <a:lnTo>
                    <a:pt x="1910162" y="1257906"/>
                  </a:lnTo>
                  <a:lnTo>
                    <a:pt x="1933330" y="1257906"/>
                  </a:lnTo>
                  <a:close/>
                  <a:moveTo>
                    <a:pt x="1879272" y="1257906"/>
                  </a:moveTo>
                  <a:lnTo>
                    <a:pt x="1856104" y="1257906"/>
                  </a:lnTo>
                  <a:lnTo>
                    <a:pt x="1856104" y="1247251"/>
                  </a:lnTo>
                  <a:lnTo>
                    <a:pt x="1879272" y="1247251"/>
                  </a:lnTo>
                  <a:close/>
                  <a:moveTo>
                    <a:pt x="1825213" y="1247251"/>
                  </a:moveTo>
                  <a:lnTo>
                    <a:pt x="1802045" y="1247251"/>
                  </a:lnTo>
                  <a:lnTo>
                    <a:pt x="1802045" y="1236597"/>
                  </a:lnTo>
                  <a:lnTo>
                    <a:pt x="1825213" y="1236597"/>
                  </a:lnTo>
                  <a:close/>
                  <a:moveTo>
                    <a:pt x="1771155" y="1236597"/>
                  </a:moveTo>
                  <a:lnTo>
                    <a:pt x="1747987" y="1236597"/>
                  </a:lnTo>
                  <a:lnTo>
                    <a:pt x="1747987" y="1225942"/>
                  </a:lnTo>
                  <a:lnTo>
                    <a:pt x="1771155" y="1225942"/>
                  </a:lnTo>
                  <a:close/>
                  <a:moveTo>
                    <a:pt x="1717096" y="1225942"/>
                  </a:moveTo>
                  <a:lnTo>
                    <a:pt x="1693928" y="1225942"/>
                  </a:lnTo>
                  <a:lnTo>
                    <a:pt x="1693928" y="1215287"/>
                  </a:lnTo>
                  <a:lnTo>
                    <a:pt x="1717096" y="1215287"/>
                  </a:lnTo>
                  <a:close/>
                  <a:moveTo>
                    <a:pt x="1663038" y="1215287"/>
                  </a:moveTo>
                  <a:lnTo>
                    <a:pt x="1639870" y="1215287"/>
                  </a:lnTo>
                  <a:lnTo>
                    <a:pt x="1639870" y="1204632"/>
                  </a:lnTo>
                  <a:lnTo>
                    <a:pt x="1663038" y="1204632"/>
                  </a:lnTo>
                  <a:close/>
                  <a:moveTo>
                    <a:pt x="1608979" y="1204632"/>
                  </a:moveTo>
                  <a:lnTo>
                    <a:pt x="1585811" y="1204632"/>
                  </a:lnTo>
                  <a:lnTo>
                    <a:pt x="1585811" y="1193977"/>
                  </a:lnTo>
                  <a:lnTo>
                    <a:pt x="1608979" y="1193977"/>
                  </a:lnTo>
                  <a:close/>
                  <a:moveTo>
                    <a:pt x="1554920" y="1193977"/>
                  </a:moveTo>
                  <a:lnTo>
                    <a:pt x="1531753" y="1193977"/>
                  </a:lnTo>
                  <a:lnTo>
                    <a:pt x="1531753" y="1183322"/>
                  </a:lnTo>
                  <a:lnTo>
                    <a:pt x="1554920" y="1183322"/>
                  </a:lnTo>
                  <a:close/>
                  <a:moveTo>
                    <a:pt x="1500862" y="1183322"/>
                  </a:moveTo>
                  <a:lnTo>
                    <a:pt x="1477694" y="1183322"/>
                  </a:lnTo>
                  <a:lnTo>
                    <a:pt x="1477694" y="1172668"/>
                  </a:lnTo>
                  <a:lnTo>
                    <a:pt x="1500862" y="1172668"/>
                  </a:lnTo>
                  <a:close/>
                  <a:moveTo>
                    <a:pt x="1446803" y="1172668"/>
                  </a:moveTo>
                  <a:lnTo>
                    <a:pt x="1423635" y="1172668"/>
                  </a:lnTo>
                  <a:lnTo>
                    <a:pt x="1423635" y="1162013"/>
                  </a:lnTo>
                  <a:lnTo>
                    <a:pt x="1446803" y="1162013"/>
                  </a:lnTo>
                  <a:close/>
                  <a:moveTo>
                    <a:pt x="1392745" y="1162013"/>
                  </a:moveTo>
                  <a:lnTo>
                    <a:pt x="1369577" y="1162013"/>
                  </a:lnTo>
                  <a:lnTo>
                    <a:pt x="1369577" y="1151358"/>
                  </a:lnTo>
                  <a:lnTo>
                    <a:pt x="1392745" y="1151358"/>
                  </a:lnTo>
                  <a:close/>
                  <a:moveTo>
                    <a:pt x="1338686" y="1151358"/>
                  </a:moveTo>
                  <a:lnTo>
                    <a:pt x="1315518" y="1151358"/>
                  </a:lnTo>
                  <a:lnTo>
                    <a:pt x="1315518" y="1140703"/>
                  </a:lnTo>
                  <a:lnTo>
                    <a:pt x="1338686" y="1140703"/>
                  </a:lnTo>
                  <a:close/>
                  <a:moveTo>
                    <a:pt x="1284628" y="1140703"/>
                  </a:moveTo>
                  <a:lnTo>
                    <a:pt x="1261460" y="1140703"/>
                  </a:lnTo>
                  <a:lnTo>
                    <a:pt x="1261460" y="1130048"/>
                  </a:lnTo>
                  <a:lnTo>
                    <a:pt x="1284628" y="1130048"/>
                  </a:lnTo>
                  <a:close/>
                  <a:moveTo>
                    <a:pt x="1230569" y="1130048"/>
                  </a:moveTo>
                  <a:lnTo>
                    <a:pt x="1207401" y="1130048"/>
                  </a:lnTo>
                  <a:lnTo>
                    <a:pt x="1207401" y="1119394"/>
                  </a:lnTo>
                  <a:lnTo>
                    <a:pt x="1230569" y="1119394"/>
                  </a:lnTo>
                  <a:close/>
                  <a:moveTo>
                    <a:pt x="1176511" y="1119394"/>
                  </a:moveTo>
                  <a:lnTo>
                    <a:pt x="1153343" y="1119394"/>
                  </a:lnTo>
                  <a:lnTo>
                    <a:pt x="1153343" y="1108739"/>
                  </a:lnTo>
                  <a:lnTo>
                    <a:pt x="1176511" y="1108739"/>
                  </a:lnTo>
                  <a:close/>
                  <a:moveTo>
                    <a:pt x="1122452" y="1108739"/>
                  </a:moveTo>
                  <a:lnTo>
                    <a:pt x="1099284" y="1108739"/>
                  </a:lnTo>
                  <a:lnTo>
                    <a:pt x="1099284" y="1098084"/>
                  </a:lnTo>
                  <a:lnTo>
                    <a:pt x="1122452" y="1098084"/>
                  </a:lnTo>
                  <a:close/>
                  <a:moveTo>
                    <a:pt x="1068394" y="1098084"/>
                  </a:moveTo>
                  <a:lnTo>
                    <a:pt x="1045226" y="1098084"/>
                  </a:lnTo>
                  <a:lnTo>
                    <a:pt x="1045226" y="1087429"/>
                  </a:lnTo>
                  <a:lnTo>
                    <a:pt x="1068394" y="1087429"/>
                  </a:lnTo>
                  <a:close/>
                  <a:moveTo>
                    <a:pt x="1014335" y="1087429"/>
                  </a:moveTo>
                  <a:lnTo>
                    <a:pt x="991167" y="1087429"/>
                  </a:lnTo>
                  <a:lnTo>
                    <a:pt x="991167" y="1076774"/>
                  </a:lnTo>
                  <a:lnTo>
                    <a:pt x="1014335" y="1076774"/>
                  </a:lnTo>
                  <a:close/>
                  <a:moveTo>
                    <a:pt x="960276" y="1076774"/>
                  </a:moveTo>
                  <a:lnTo>
                    <a:pt x="937108" y="1076774"/>
                  </a:lnTo>
                  <a:lnTo>
                    <a:pt x="937108" y="1066120"/>
                  </a:lnTo>
                  <a:lnTo>
                    <a:pt x="960276" y="1066120"/>
                  </a:lnTo>
                  <a:close/>
                  <a:moveTo>
                    <a:pt x="906218" y="1066120"/>
                  </a:moveTo>
                  <a:lnTo>
                    <a:pt x="883050" y="1066120"/>
                  </a:lnTo>
                  <a:lnTo>
                    <a:pt x="883050" y="1055465"/>
                  </a:lnTo>
                  <a:lnTo>
                    <a:pt x="906218" y="1055465"/>
                  </a:lnTo>
                  <a:close/>
                  <a:moveTo>
                    <a:pt x="852159" y="1055465"/>
                  </a:moveTo>
                  <a:lnTo>
                    <a:pt x="828991" y="1055465"/>
                  </a:lnTo>
                  <a:lnTo>
                    <a:pt x="828991" y="1044810"/>
                  </a:lnTo>
                  <a:lnTo>
                    <a:pt x="852159" y="1044810"/>
                  </a:lnTo>
                  <a:close/>
                  <a:moveTo>
                    <a:pt x="798101" y="1044810"/>
                  </a:moveTo>
                  <a:lnTo>
                    <a:pt x="774933" y="1044810"/>
                  </a:lnTo>
                  <a:lnTo>
                    <a:pt x="774933" y="1034155"/>
                  </a:lnTo>
                  <a:lnTo>
                    <a:pt x="798101" y="1034155"/>
                  </a:lnTo>
                  <a:close/>
                  <a:moveTo>
                    <a:pt x="744042" y="1034155"/>
                  </a:moveTo>
                  <a:lnTo>
                    <a:pt x="720874" y="1034155"/>
                  </a:lnTo>
                  <a:lnTo>
                    <a:pt x="720874" y="1023500"/>
                  </a:lnTo>
                  <a:lnTo>
                    <a:pt x="744042" y="1023500"/>
                  </a:lnTo>
                  <a:close/>
                  <a:moveTo>
                    <a:pt x="689984" y="1023500"/>
                  </a:moveTo>
                  <a:lnTo>
                    <a:pt x="666816" y="1023500"/>
                  </a:lnTo>
                  <a:lnTo>
                    <a:pt x="666816" y="1012846"/>
                  </a:lnTo>
                  <a:lnTo>
                    <a:pt x="689984" y="1012846"/>
                  </a:lnTo>
                  <a:close/>
                  <a:moveTo>
                    <a:pt x="635925" y="1012846"/>
                  </a:moveTo>
                  <a:lnTo>
                    <a:pt x="612757" y="1012846"/>
                  </a:lnTo>
                  <a:lnTo>
                    <a:pt x="612757" y="1002191"/>
                  </a:lnTo>
                  <a:lnTo>
                    <a:pt x="635925" y="1002191"/>
                  </a:lnTo>
                  <a:close/>
                  <a:moveTo>
                    <a:pt x="581866" y="1002191"/>
                  </a:moveTo>
                  <a:lnTo>
                    <a:pt x="558699" y="1002191"/>
                  </a:lnTo>
                  <a:lnTo>
                    <a:pt x="558699" y="991536"/>
                  </a:lnTo>
                  <a:lnTo>
                    <a:pt x="581866" y="991536"/>
                  </a:lnTo>
                  <a:close/>
                  <a:moveTo>
                    <a:pt x="527808" y="991536"/>
                  </a:moveTo>
                  <a:lnTo>
                    <a:pt x="504640" y="991536"/>
                  </a:lnTo>
                  <a:lnTo>
                    <a:pt x="504640" y="980881"/>
                  </a:lnTo>
                  <a:lnTo>
                    <a:pt x="527808" y="980881"/>
                  </a:lnTo>
                  <a:close/>
                  <a:moveTo>
                    <a:pt x="473749" y="980881"/>
                  </a:moveTo>
                  <a:lnTo>
                    <a:pt x="450581" y="980881"/>
                  </a:lnTo>
                  <a:lnTo>
                    <a:pt x="450581" y="970226"/>
                  </a:lnTo>
                  <a:lnTo>
                    <a:pt x="473749" y="970226"/>
                  </a:lnTo>
                  <a:close/>
                  <a:moveTo>
                    <a:pt x="419691" y="970226"/>
                  </a:moveTo>
                  <a:lnTo>
                    <a:pt x="396523" y="970226"/>
                  </a:lnTo>
                  <a:lnTo>
                    <a:pt x="396523" y="959572"/>
                  </a:lnTo>
                  <a:lnTo>
                    <a:pt x="419691" y="959572"/>
                  </a:lnTo>
                  <a:close/>
                  <a:moveTo>
                    <a:pt x="365632" y="959572"/>
                  </a:moveTo>
                  <a:lnTo>
                    <a:pt x="342464" y="959572"/>
                  </a:lnTo>
                  <a:lnTo>
                    <a:pt x="342464" y="948917"/>
                  </a:lnTo>
                  <a:lnTo>
                    <a:pt x="365632" y="948917"/>
                  </a:lnTo>
                  <a:close/>
                  <a:moveTo>
                    <a:pt x="311574" y="948917"/>
                  </a:moveTo>
                  <a:lnTo>
                    <a:pt x="288406" y="948917"/>
                  </a:lnTo>
                  <a:lnTo>
                    <a:pt x="288406" y="938262"/>
                  </a:lnTo>
                  <a:lnTo>
                    <a:pt x="311574" y="938262"/>
                  </a:lnTo>
                  <a:close/>
                  <a:moveTo>
                    <a:pt x="257515" y="938262"/>
                  </a:moveTo>
                  <a:lnTo>
                    <a:pt x="234347" y="938262"/>
                  </a:lnTo>
                  <a:lnTo>
                    <a:pt x="234347" y="927607"/>
                  </a:lnTo>
                  <a:lnTo>
                    <a:pt x="257515" y="927607"/>
                  </a:lnTo>
                  <a:close/>
                  <a:moveTo>
                    <a:pt x="203457" y="927607"/>
                  </a:moveTo>
                  <a:lnTo>
                    <a:pt x="177800" y="927607"/>
                  </a:lnTo>
                  <a:lnTo>
                    <a:pt x="177800" y="916952"/>
                  </a:lnTo>
                  <a:lnTo>
                    <a:pt x="203457" y="916952"/>
                  </a:lnTo>
                  <a:close/>
                  <a:moveTo>
                    <a:pt x="127000" y="916952"/>
                  </a:moveTo>
                  <a:lnTo>
                    <a:pt x="88900" y="916952"/>
                  </a:lnTo>
                  <a:lnTo>
                    <a:pt x="88900" y="906298"/>
                  </a:lnTo>
                  <a:lnTo>
                    <a:pt x="127000" y="906298"/>
                  </a:lnTo>
                  <a:close/>
                  <a:moveTo>
                    <a:pt x="38100" y="906298"/>
                  </a:moveTo>
                  <a:lnTo>
                    <a:pt x="0" y="906298"/>
                  </a:lnTo>
                  <a:lnTo>
                    <a:pt x="0" y="895643"/>
                  </a:lnTo>
                  <a:lnTo>
                    <a:pt x="38100" y="895643"/>
                  </a:lnTo>
                  <a:close/>
                  <a:moveTo>
                    <a:pt x="184150" y="1263234"/>
                  </a:moveTo>
                  <a:lnTo>
                    <a:pt x="184150" y="1231269"/>
                  </a:lnTo>
                  <a:lnTo>
                    <a:pt x="191873" y="1231269"/>
                  </a:lnTo>
                  <a:lnTo>
                    <a:pt x="191873" y="1263234"/>
                  </a:lnTo>
                  <a:close/>
                  <a:moveTo>
                    <a:pt x="191873" y="1188650"/>
                  </a:moveTo>
                  <a:lnTo>
                    <a:pt x="191873" y="1156686"/>
                  </a:lnTo>
                  <a:lnTo>
                    <a:pt x="191873" y="1188650"/>
                  </a:lnTo>
                  <a:close/>
                  <a:moveTo>
                    <a:pt x="191873" y="1114066"/>
                  </a:moveTo>
                  <a:lnTo>
                    <a:pt x="191873" y="1082102"/>
                  </a:lnTo>
                  <a:lnTo>
                    <a:pt x="191873" y="1114066"/>
                  </a:lnTo>
                  <a:close/>
                  <a:moveTo>
                    <a:pt x="191873" y="1039483"/>
                  </a:moveTo>
                  <a:lnTo>
                    <a:pt x="191873" y="1007518"/>
                  </a:lnTo>
                  <a:lnTo>
                    <a:pt x="191873" y="1039483"/>
                  </a:lnTo>
                  <a:close/>
                  <a:moveTo>
                    <a:pt x="191873" y="964899"/>
                  </a:moveTo>
                  <a:lnTo>
                    <a:pt x="191873" y="932935"/>
                  </a:lnTo>
                  <a:lnTo>
                    <a:pt x="191873" y="964899"/>
                  </a:lnTo>
                  <a:close/>
                  <a:moveTo>
                    <a:pt x="191873" y="890315"/>
                  </a:moveTo>
                  <a:lnTo>
                    <a:pt x="191873" y="858351"/>
                  </a:lnTo>
                  <a:lnTo>
                    <a:pt x="191873" y="890315"/>
                  </a:lnTo>
                  <a:close/>
                  <a:moveTo>
                    <a:pt x="191873" y="815732"/>
                  </a:moveTo>
                  <a:lnTo>
                    <a:pt x="191873" y="783767"/>
                  </a:lnTo>
                  <a:lnTo>
                    <a:pt x="191873" y="815732"/>
                  </a:lnTo>
                  <a:close/>
                  <a:moveTo>
                    <a:pt x="191873" y="741148"/>
                  </a:moveTo>
                  <a:lnTo>
                    <a:pt x="191873" y="709184"/>
                  </a:lnTo>
                  <a:lnTo>
                    <a:pt x="191873" y="741148"/>
                  </a:lnTo>
                  <a:close/>
                  <a:moveTo>
                    <a:pt x="191873" y="666564"/>
                  </a:moveTo>
                  <a:lnTo>
                    <a:pt x="191873" y="634600"/>
                  </a:lnTo>
                  <a:lnTo>
                    <a:pt x="191873" y="666564"/>
                  </a:lnTo>
                  <a:close/>
                  <a:moveTo>
                    <a:pt x="191873" y="591981"/>
                  </a:moveTo>
                  <a:lnTo>
                    <a:pt x="191873" y="560016"/>
                  </a:lnTo>
                  <a:lnTo>
                    <a:pt x="191873" y="591981"/>
                  </a:lnTo>
                  <a:close/>
                  <a:moveTo>
                    <a:pt x="191873" y="517397"/>
                  </a:moveTo>
                  <a:lnTo>
                    <a:pt x="191873" y="485433"/>
                  </a:lnTo>
                  <a:lnTo>
                    <a:pt x="191873" y="517397"/>
                  </a:lnTo>
                  <a:close/>
                  <a:moveTo>
                    <a:pt x="191873" y="442814"/>
                  </a:moveTo>
                  <a:lnTo>
                    <a:pt x="191873" y="410849"/>
                  </a:lnTo>
                  <a:lnTo>
                    <a:pt x="191873" y="442814"/>
                  </a:lnTo>
                  <a:close/>
                  <a:moveTo>
                    <a:pt x="191873" y="368230"/>
                  </a:moveTo>
                  <a:lnTo>
                    <a:pt x="191873" y="336266"/>
                  </a:lnTo>
                  <a:lnTo>
                    <a:pt x="191873" y="368230"/>
                  </a:lnTo>
                  <a:close/>
                  <a:moveTo>
                    <a:pt x="191873" y="293646"/>
                  </a:moveTo>
                  <a:lnTo>
                    <a:pt x="191873" y="261682"/>
                  </a:lnTo>
                  <a:lnTo>
                    <a:pt x="191873" y="293646"/>
                  </a:lnTo>
                  <a:close/>
                  <a:moveTo>
                    <a:pt x="191873" y="219063"/>
                  </a:moveTo>
                  <a:lnTo>
                    <a:pt x="191873" y="187098"/>
                  </a:lnTo>
                  <a:lnTo>
                    <a:pt x="191873" y="219063"/>
                  </a:lnTo>
                  <a:close/>
                  <a:moveTo>
                    <a:pt x="191873" y="144479"/>
                  </a:moveTo>
                  <a:lnTo>
                    <a:pt x="191873" y="112515"/>
                  </a:lnTo>
                  <a:lnTo>
                    <a:pt x="191873" y="144479"/>
                  </a:lnTo>
                  <a:close/>
                  <a:moveTo>
                    <a:pt x="191873" y="69895"/>
                  </a:moveTo>
                  <a:lnTo>
                    <a:pt x="191873" y="37931"/>
                  </a:lnTo>
                  <a:lnTo>
                    <a:pt x="191873" y="69895"/>
                  </a:lnTo>
                  <a:close/>
                  <a:moveTo>
                    <a:pt x="188011" y="0"/>
                  </a:moveTo>
                  <a:lnTo>
                    <a:pt x="211179" y="0"/>
                  </a:lnTo>
                  <a:lnTo>
                    <a:pt x="211179" y="10655"/>
                  </a:lnTo>
                  <a:lnTo>
                    <a:pt x="188011" y="10655"/>
                  </a:lnTo>
                  <a:close/>
                  <a:moveTo>
                    <a:pt x="245700" y="153855"/>
                  </a:moveTo>
                  <a:lnTo>
                    <a:pt x="245700" y="185820"/>
                  </a:lnTo>
                  <a:lnTo>
                    <a:pt x="237977" y="185820"/>
                  </a:lnTo>
                  <a:lnTo>
                    <a:pt x="237977" y="153855"/>
                  </a:lnTo>
                  <a:close/>
                  <a:moveTo>
                    <a:pt x="237977" y="228439"/>
                  </a:moveTo>
                  <a:lnTo>
                    <a:pt x="237977" y="260403"/>
                  </a:lnTo>
                  <a:lnTo>
                    <a:pt x="230254" y="260403"/>
                  </a:lnTo>
                  <a:lnTo>
                    <a:pt x="230254" y="228439"/>
                  </a:lnTo>
                  <a:close/>
                  <a:moveTo>
                    <a:pt x="230254" y="303023"/>
                  </a:moveTo>
                  <a:lnTo>
                    <a:pt x="230254" y="334987"/>
                  </a:lnTo>
                  <a:lnTo>
                    <a:pt x="222532" y="334987"/>
                  </a:lnTo>
                  <a:lnTo>
                    <a:pt x="222532" y="303023"/>
                  </a:lnTo>
                  <a:close/>
                  <a:moveTo>
                    <a:pt x="222532" y="377606"/>
                  </a:moveTo>
                  <a:lnTo>
                    <a:pt x="222532" y="409571"/>
                  </a:lnTo>
                  <a:lnTo>
                    <a:pt x="214809" y="409571"/>
                  </a:lnTo>
                  <a:lnTo>
                    <a:pt x="214809" y="377606"/>
                  </a:lnTo>
                  <a:close/>
                  <a:moveTo>
                    <a:pt x="214809" y="452190"/>
                  </a:moveTo>
                  <a:lnTo>
                    <a:pt x="214809" y="484154"/>
                  </a:lnTo>
                  <a:lnTo>
                    <a:pt x="207086" y="484154"/>
                  </a:lnTo>
                  <a:lnTo>
                    <a:pt x="207086" y="452190"/>
                  </a:lnTo>
                  <a:close/>
                  <a:moveTo>
                    <a:pt x="207086" y="526773"/>
                  </a:moveTo>
                  <a:lnTo>
                    <a:pt x="207086" y="558738"/>
                  </a:lnTo>
                  <a:lnTo>
                    <a:pt x="199364" y="558738"/>
                  </a:lnTo>
                  <a:lnTo>
                    <a:pt x="199364" y="526773"/>
                  </a:lnTo>
                  <a:close/>
                  <a:moveTo>
                    <a:pt x="199364" y="601357"/>
                  </a:moveTo>
                  <a:lnTo>
                    <a:pt x="199364" y="633322"/>
                  </a:lnTo>
                  <a:lnTo>
                    <a:pt x="191641" y="633322"/>
                  </a:lnTo>
                  <a:lnTo>
                    <a:pt x="191641" y="601357"/>
                  </a:lnTo>
                  <a:close/>
                  <a:moveTo>
                    <a:pt x="191641" y="675941"/>
                  </a:moveTo>
                  <a:lnTo>
                    <a:pt x="191641" y="707905"/>
                  </a:lnTo>
                  <a:lnTo>
                    <a:pt x="183769" y="707905"/>
                  </a:lnTo>
                  <a:lnTo>
                    <a:pt x="183769" y="675941"/>
                  </a:lnTo>
                  <a:close/>
                  <a:moveTo>
                    <a:pt x="183769" y="750524"/>
                  </a:moveTo>
                  <a:lnTo>
                    <a:pt x="183769" y="782489"/>
                  </a:lnTo>
                  <a:lnTo>
                    <a:pt x="171069" y="782489"/>
                  </a:lnTo>
                  <a:lnTo>
                    <a:pt x="171069" y="750524"/>
                  </a:lnTo>
                  <a:close/>
                  <a:moveTo>
                    <a:pt x="171069" y="825108"/>
                  </a:moveTo>
                  <a:lnTo>
                    <a:pt x="171069" y="857072"/>
                  </a:lnTo>
                  <a:lnTo>
                    <a:pt x="158369" y="857072"/>
                  </a:lnTo>
                  <a:lnTo>
                    <a:pt x="158369" y="825108"/>
                  </a:lnTo>
                  <a:close/>
                  <a:moveTo>
                    <a:pt x="158369" y="899692"/>
                  </a:moveTo>
                  <a:lnTo>
                    <a:pt x="158369" y="931656"/>
                  </a:lnTo>
                  <a:lnTo>
                    <a:pt x="145669" y="931656"/>
                  </a:lnTo>
                  <a:lnTo>
                    <a:pt x="145669" y="899692"/>
                  </a:lnTo>
                  <a:close/>
                  <a:moveTo>
                    <a:pt x="145669" y="974275"/>
                  </a:moveTo>
                  <a:lnTo>
                    <a:pt x="145669" y="1006240"/>
                  </a:lnTo>
                  <a:lnTo>
                    <a:pt x="132969" y="1006240"/>
                  </a:lnTo>
                  <a:lnTo>
                    <a:pt x="132969" y="974275"/>
                  </a:lnTo>
                  <a:close/>
                  <a:moveTo>
                    <a:pt x="132969" y="1048859"/>
                  </a:moveTo>
                  <a:lnTo>
                    <a:pt x="132969" y="1080823"/>
                  </a:lnTo>
                  <a:lnTo>
                    <a:pt x="120269" y="1080823"/>
                  </a:lnTo>
                  <a:lnTo>
                    <a:pt x="120269" y="1048859"/>
                  </a:lnTo>
                  <a:close/>
                  <a:moveTo>
                    <a:pt x="120269" y="1123443"/>
                  </a:moveTo>
                  <a:lnTo>
                    <a:pt x="120269" y="1155407"/>
                  </a:lnTo>
                  <a:lnTo>
                    <a:pt x="107569" y="1155407"/>
                  </a:lnTo>
                  <a:lnTo>
                    <a:pt x="107569" y="1123443"/>
                  </a:lnTo>
                  <a:close/>
                  <a:moveTo>
                    <a:pt x="107569" y="1198026"/>
                  </a:moveTo>
                  <a:lnTo>
                    <a:pt x="107569" y="1210599"/>
                  </a:lnTo>
                  <a:lnTo>
                    <a:pt x="101219" y="1210599"/>
                  </a:lnTo>
                  <a:lnTo>
                    <a:pt x="101219" y="1205271"/>
                  </a:lnTo>
                  <a:lnTo>
                    <a:pt x="255893" y="1205271"/>
                  </a:lnTo>
                  <a:lnTo>
                    <a:pt x="255893" y="1215926"/>
                  </a:lnTo>
                  <a:lnTo>
                    <a:pt x="241838" y="1215926"/>
                  </a:lnTo>
                  <a:cubicBezTo>
                    <a:pt x="239676" y="1215926"/>
                    <a:pt x="237977" y="1213582"/>
                    <a:pt x="237977" y="1210599"/>
                  </a:cubicBezTo>
                  <a:lnTo>
                    <a:pt x="237977" y="1198026"/>
                  </a:lnTo>
                  <a:close/>
                  <a:moveTo>
                    <a:pt x="279061" y="1205271"/>
                  </a:moveTo>
                  <a:lnTo>
                    <a:pt x="302229" y="1205271"/>
                  </a:lnTo>
                  <a:lnTo>
                    <a:pt x="302229" y="1215926"/>
                  </a:lnTo>
                  <a:lnTo>
                    <a:pt x="279061" y="1215926"/>
                  </a:lnTo>
                  <a:close/>
                  <a:moveTo>
                    <a:pt x="333120" y="1215926"/>
                  </a:moveTo>
                  <a:lnTo>
                    <a:pt x="356288" y="1215926"/>
                  </a:lnTo>
                  <a:lnTo>
                    <a:pt x="356288" y="1226581"/>
                  </a:lnTo>
                  <a:lnTo>
                    <a:pt x="333120" y="1226581"/>
                  </a:lnTo>
                  <a:close/>
                  <a:moveTo>
                    <a:pt x="387178" y="1226581"/>
                  </a:moveTo>
                  <a:lnTo>
                    <a:pt x="410346" y="1226581"/>
                  </a:lnTo>
                  <a:lnTo>
                    <a:pt x="410346" y="1237236"/>
                  </a:lnTo>
                  <a:lnTo>
                    <a:pt x="387178" y="1237236"/>
                  </a:lnTo>
                  <a:close/>
                  <a:moveTo>
                    <a:pt x="441237" y="1237236"/>
                  </a:moveTo>
                  <a:lnTo>
                    <a:pt x="464405" y="1237236"/>
                  </a:lnTo>
                  <a:lnTo>
                    <a:pt x="464405" y="1247891"/>
                  </a:lnTo>
                  <a:lnTo>
                    <a:pt x="441237" y="1247891"/>
                  </a:lnTo>
                  <a:close/>
                  <a:moveTo>
                    <a:pt x="495296" y="1247891"/>
                  </a:moveTo>
                  <a:lnTo>
                    <a:pt x="518464" y="1247891"/>
                  </a:lnTo>
                  <a:lnTo>
                    <a:pt x="518464" y="1258545"/>
                  </a:lnTo>
                  <a:lnTo>
                    <a:pt x="495296" y="1258545"/>
                  </a:lnTo>
                  <a:close/>
                  <a:moveTo>
                    <a:pt x="549354" y="1258545"/>
                  </a:moveTo>
                  <a:lnTo>
                    <a:pt x="572522" y="1258545"/>
                  </a:lnTo>
                  <a:lnTo>
                    <a:pt x="572522" y="1269200"/>
                  </a:lnTo>
                  <a:lnTo>
                    <a:pt x="549354" y="1269200"/>
                  </a:lnTo>
                  <a:close/>
                  <a:moveTo>
                    <a:pt x="603413" y="1269200"/>
                  </a:moveTo>
                  <a:lnTo>
                    <a:pt x="626581" y="1269200"/>
                  </a:lnTo>
                  <a:lnTo>
                    <a:pt x="626581" y="1279855"/>
                  </a:lnTo>
                  <a:lnTo>
                    <a:pt x="603413" y="1279855"/>
                  </a:lnTo>
                  <a:close/>
                  <a:moveTo>
                    <a:pt x="657471" y="1279855"/>
                  </a:moveTo>
                  <a:lnTo>
                    <a:pt x="680639" y="1279855"/>
                  </a:lnTo>
                  <a:lnTo>
                    <a:pt x="680639" y="1290626"/>
                  </a:lnTo>
                  <a:lnTo>
                    <a:pt x="657471" y="1290626"/>
                  </a:lnTo>
                  <a:close/>
                  <a:moveTo>
                    <a:pt x="711530" y="1290626"/>
                  </a:moveTo>
                  <a:lnTo>
                    <a:pt x="734698" y="1290626"/>
                  </a:lnTo>
                  <a:lnTo>
                    <a:pt x="734698" y="1303326"/>
                  </a:lnTo>
                  <a:lnTo>
                    <a:pt x="711530" y="1303326"/>
                  </a:lnTo>
                  <a:close/>
                  <a:moveTo>
                    <a:pt x="765588" y="1303326"/>
                  </a:moveTo>
                  <a:lnTo>
                    <a:pt x="788756" y="1303326"/>
                  </a:lnTo>
                  <a:lnTo>
                    <a:pt x="788756" y="1316026"/>
                  </a:lnTo>
                  <a:lnTo>
                    <a:pt x="765588" y="1316026"/>
                  </a:lnTo>
                  <a:close/>
                  <a:moveTo>
                    <a:pt x="819647" y="1316026"/>
                  </a:moveTo>
                  <a:lnTo>
                    <a:pt x="842815" y="1316026"/>
                  </a:lnTo>
                  <a:lnTo>
                    <a:pt x="842815" y="1328726"/>
                  </a:lnTo>
                  <a:lnTo>
                    <a:pt x="819647" y="1328726"/>
                  </a:lnTo>
                  <a:close/>
                  <a:moveTo>
                    <a:pt x="873705" y="1328726"/>
                  </a:moveTo>
                  <a:lnTo>
                    <a:pt x="896873" y="1328726"/>
                  </a:lnTo>
                  <a:lnTo>
                    <a:pt x="896873" y="1341426"/>
                  </a:lnTo>
                  <a:lnTo>
                    <a:pt x="873705" y="1341426"/>
                  </a:lnTo>
                  <a:close/>
                  <a:moveTo>
                    <a:pt x="927764" y="1341426"/>
                  </a:moveTo>
                  <a:lnTo>
                    <a:pt x="950932" y="1341426"/>
                  </a:lnTo>
                  <a:lnTo>
                    <a:pt x="950932" y="1354126"/>
                  </a:lnTo>
                  <a:lnTo>
                    <a:pt x="927764" y="1354126"/>
                  </a:lnTo>
                  <a:close/>
                  <a:moveTo>
                    <a:pt x="981823" y="1354126"/>
                  </a:moveTo>
                  <a:lnTo>
                    <a:pt x="1004990" y="1354126"/>
                  </a:lnTo>
                  <a:lnTo>
                    <a:pt x="1004990" y="1366826"/>
                  </a:lnTo>
                  <a:lnTo>
                    <a:pt x="981823" y="1366826"/>
                  </a:lnTo>
                  <a:close/>
                  <a:moveTo>
                    <a:pt x="1035881" y="1366826"/>
                  </a:moveTo>
                  <a:lnTo>
                    <a:pt x="1059049" y="1366826"/>
                  </a:lnTo>
                  <a:lnTo>
                    <a:pt x="1059049" y="1379526"/>
                  </a:lnTo>
                  <a:lnTo>
                    <a:pt x="1035881" y="1379526"/>
                  </a:lnTo>
                  <a:close/>
                  <a:moveTo>
                    <a:pt x="1089940" y="1379526"/>
                  </a:moveTo>
                  <a:lnTo>
                    <a:pt x="1113108" y="1379526"/>
                  </a:lnTo>
                  <a:lnTo>
                    <a:pt x="1113108" y="1392226"/>
                  </a:lnTo>
                  <a:lnTo>
                    <a:pt x="1089940" y="1392226"/>
                  </a:lnTo>
                  <a:close/>
                  <a:moveTo>
                    <a:pt x="1143998" y="1392226"/>
                  </a:moveTo>
                  <a:lnTo>
                    <a:pt x="1167166" y="1392226"/>
                  </a:lnTo>
                  <a:lnTo>
                    <a:pt x="1167166" y="1404926"/>
                  </a:lnTo>
                  <a:lnTo>
                    <a:pt x="1143998" y="1404926"/>
                  </a:lnTo>
                  <a:close/>
                  <a:moveTo>
                    <a:pt x="1198057" y="1404926"/>
                  </a:moveTo>
                  <a:lnTo>
                    <a:pt x="1221225" y="1404926"/>
                  </a:lnTo>
                  <a:lnTo>
                    <a:pt x="1221225" y="1417626"/>
                  </a:lnTo>
                  <a:lnTo>
                    <a:pt x="1198057" y="1417626"/>
                  </a:lnTo>
                  <a:close/>
                  <a:moveTo>
                    <a:pt x="1252115" y="1417626"/>
                  </a:moveTo>
                  <a:lnTo>
                    <a:pt x="1275283" y="1417626"/>
                  </a:lnTo>
                  <a:lnTo>
                    <a:pt x="1275283" y="1430326"/>
                  </a:lnTo>
                  <a:lnTo>
                    <a:pt x="1252115" y="1430326"/>
                  </a:lnTo>
                  <a:close/>
                  <a:moveTo>
                    <a:pt x="1306174" y="1430326"/>
                  </a:moveTo>
                  <a:lnTo>
                    <a:pt x="1329342" y="1430326"/>
                  </a:lnTo>
                  <a:lnTo>
                    <a:pt x="1329342" y="1443026"/>
                  </a:lnTo>
                  <a:lnTo>
                    <a:pt x="1306174" y="1443026"/>
                  </a:lnTo>
                  <a:close/>
                  <a:moveTo>
                    <a:pt x="1360232" y="1443026"/>
                  </a:moveTo>
                  <a:lnTo>
                    <a:pt x="1383400" y="1443026"/>
                  </a:lnTo>
                  <a:lnTo>
                    <a:pt x="1383400" y="1455726"/>
                  </a:lnTo>
                  <a:lnTo>
                    <a:pt x="1360232" y="1455726"/>
                  </a:lnTo>
                  <a:close/>
                  <a:moveTo>
                    <a:pt x="1414291" y="1455726"/>
                  </a:moveTo>
                  <a:lnTo>
                    <a:pt x="1437459" y="1455726"/>
                  </a:lnTo>
                  <a:lnTo>
                    <a:pt x="1437459" y="1468426"/>
                  </a:lnTo>
                  <a:lnTo>
                    <a:pt x="1414291" y="1468426"/>
                  </a:lnTo>
                  <a:close/>
                  <a:moveTo>
                    <a:pt x="1468350" y="1468426"/>
                  </a:moveTo>
                  <a:lnTo>
                    <a:pt x="1491517" y="1468426"/>
                  </a:lnTo>
                  <a:lnTo>
                    <a:pt x="1491517" y="1481126"/>
                  </a:lnTo>
                  <a:lnTo>
                    <a:pt x="1468350" y="1481126"/>
                  </a:lnTo>
                  <a:close/>
                  <a:moveTo>
                    <a:pt x="1522408" y="1481126"/>
                  </a:moveTo>
                  <a:lnTo>
                    <a:pt x="1545576" y="1481126"/>
                  </a:lnTo>
                  <a:lnTo>
                    <a:pt x="1545576" y="1493826"/>
                  </a:lnTo>
                  <a:lnTo>
                    <a:pt x="1522408" y="1493826"/>
                  </a:lnTo>
                  <a:close/>
                  <a:moveTo>
                    <a:pt x="1576467" y="1493826"/>
                  </a:moveTo>
                  <a:lnTo>
                    <a:pt x="1599635" y="1493826"/>
                  </a:lnTo>
                  <a:lnTo>
                    <a:pt x="1599635" y="1506526"/>
                  </a:lnTo>
                  <a:lnTo>
                    <a:pt x="1576467" y="1506526"/>
                  </a:lnTo>
                  <a:close/>
                  <a:moveTo>
                    <a:pt x="1630525" y="1506526"/>
                  </a:moveTo>
                  <a:lnTo>
                    <a:pt x="1653693" y="1506526"/>
                  </a:lnTo>
                  <a:lnTo>
                    <a:pt x="1653693" y="1519226"/>
                  </a:lnTo>
                  <a:lnTo>
                    <a:pt x="1630525" y="1519226"/>
                  </a:lnTo>
                  <a:close/>
                  <a:moveTo>
                    <a:pt x="1684584" y="1519226"/>
                  </a:moveTo>
                  <a:lnTo>
                    <a:pt x="1707752" y="1519226"/>
                  </a:lnTo>
                  <a:lnTo>
                    <a:pt x="1707752" y="1531926"/>
                  </a:lnTo>
                  <a:lnTo>
                    <a:pt x="1684584" y="1531926"/>
                  </a:lnTo>
                  <a:close/>
                  <a:moveTo>
                    <a:pt x="1738642" y="1531926"/>
                  </a:moveTo>
                  <a:lnTo>
                    <a:pt x="1761810" y="1531926"/>
                  </a:lnTo>
                  <a:lnTo>
                    <a:pt x="1761810" y="1544626"/>
                  </a:lnTo>
                  <a:lnTo>
                    <a:pt x="1738642" y="1544626"/>
                  </a:lnTo>
                  <a:close/>
                  <a:moveTo>
                    <a:pt x="1792701" y="1544626"/>
                  </a:moveTo>
                  <a:lnTo>
                    <a:pt x="1815869" y="1544626"/>
                  </a:lnTo>
                  <a:lnTo>
                    <a:pt x="1815869" y="1557326"/>
                  </a:lnTo>
                  <a:lnTo>
                    <a:pt x="1792701" y="1557326"/>
                  </a:lnTo>
                  <a:close/>
                  <a:moveTo>
                    <a:pt x="1846759" y="1557326"/>
                  </a:moveTo>
                  <a:lnTo>
                    <a:pt x="1869927" y="1557326"/>
                  </a:lnTo>
                  <a:lnTo>
                    <a:pt x="1869927" y="1570026"/>
                  </a:lnTo>
                  <a:lnTo>
                    <a:pt x="1846759" y="1570026"/>
                  </a:lnTo>
                  <a:close/>
                  <a:moveTo>
                    <a:pt x="1900818" y="1570026"/>
                  </a:moveTo>
                  <a:lnTo>
                    <a:pt x="1923986" y="1570026"/>
                  </a:lnTo>
                  <a:lnTo>
                    <a:pt x="1923986" y="1582726"/>
                  </a:lnTo>
                  <a:lnTo>
                    <a:pt x="1900818" y="1582726"/>
                  </a:lnTo>
                  <a:close/>
                  <a:moveTo>
                    <a:pt x="1954876" y="1582726"/>
                  </a:moveTo>
                  <a:lnTo>
                    <a:pt x="1978044" y="1582726"/>
                  </a:lnTo>
                  <a:lnTo>
                    <a:pt x="1978044" y="1595426"/>
                  </a:lnTo>
                  <a:lnTo>
                    <a:pt x="1954876" y="1595426"/>
                  </a:lnTo>
                  <a:close/>
                  <a:moveTo>
                    <a:pt x="2008935" y="1595426"/>
                  </a:moveTo>
                  <a:lnTo>
                    <a:pt x="2032103" y="1595426"/>
                  </a:lnTo>
                  <a:lnTo>
                    <a:pt x="2032103" y="1608126"/>
                  </a:lnTo>
                  <a:lnTo>
                    <a:pt x="2008935" y="1608126"/>
                  </a:lnTo>
                  <a:close/>
                  <a:moveTo>
                    <a:pt x="2062994" y="1608126"/>
                  </a:moveTo>
                  <a:lnTo>
                    <a:pt x="2086162" y="1608126"/>
                  </a:lnTo>
                  <a:lnTo>
                    <a:pt x="2086162" y="1620826"/>
                  </a:lnTo>
                  <a:lnTo>
                    <a:pt x="2062994" y="1620826"/>
                  </a:lnTo>
                  <a:close/>
                  <a:moveTo>
                    <a:pt x="2117052" y="1620826"/>
                  </a:moveTo>
                  <a:lnTo>
                    <a:pt x="2140220" y="1620826"/>
                  </a:lnTo>
                  <a:lnTo>
                    <a:pt x="2140220" y="1633526"/>
                  </a:lnTo>
                  <a:lnTo>
                    <a:pt x="2117052" y="1633526"/>
                  </a:lnTo>
                  <a:close/>
                  <a:moveTo>
                    <a:pt x="2171111" y="1633526"/>
                  </a:moveTo>
                  <a:lnTo>
                    <a:pt x="2194279" y="1633526"/>
                  </a:lnTo>
                  <a:lnTo>
                    <a:pt x="2194279" y="1646226"/>
                  </a:lnTo>
                  <a:lnTo>
                    <a:pt x="2171111" y="1646226"/>
                  </a:lnTo>
                  <a:close/>
                  <a:moveTo>
                    <a:pt x="2192039" y="1604443"/>
                  </a:moveTo>
                  <a:lnTo>
                    <a:pt x="2192039" y="1566343"/>
                  </a:lnTo>
                  <a:lnTo>
                    <a:pt x="2199762" y="1566343"/>
                  </a:lnTo>
                  <a:lnTo>
                    <a:pt x="2199762" y="1604443"/>
                  </a:lnTo>
                  <a:close/>
                  <a:moveTo>
                    <a:pt x="2199762" y="1515543"/>
                  </a:moveTo>
                  <a:lnTo>
                    <a:pt x="2199762" y="1477443"/>
                  </a:lnTo>
                  <a:lnTo>
                    <a:pt x="2207484" y="1477443"/>
                  </a:lnTo>
                  <a:lnTo>
                    <a:pt x="2207484" y="1515543"/>
                  </a:lnTo>
                  <a:close/>
                  <a:moveTo>
                    <a:pt x="2207484" y="1426643"/>
                  </a:moveTo>
                  <a:lnTo>
                    <a:pt x="2207484" y="1388543"/>
                  </a:lnTo>
                  <a:lnTo>
                    <a:pt x="2215207" y="1388543"/>
                  </a:lnTo>
                  <a:lnTo>
                    <a:pt x="2215207" y="1426643"/>
                  </a:lnTo>
                  <a:close/>
                  <a:moveTo>
                    <a:pt x="2215207" y="1337743"/>
                  </a:moveTo>
                  <a:lnTo>
                    <a:pt x="2215207" y="1299643"/>
                  </a:lnTo>
                  <a:lnTo>
                    <a:pt x="2222930" y="1299643"/>
                  </a:lnTo>
                  <a:lnTo>
                    <a:pt x="2222930" y="1337743"/>
                  </a:lnTo>
                  <a:close/>
                  <a:moveTo>
                    <a:pt x="2222930" y="1255456"/>
                  </a:moveTo>
                  <a:lnTo>
                    <a:pt x="2222930" y="1223491"/>
                  </a:lnTo>
                  <a:lnTo>
                    <a:pt x="2230652" y="1223491"/>
                  </a:lnTo>
                  <a:lnTo>
                    <a:pt x="2230652" y="1255456"/>
                  </a:lnTo>
                  <a:close/>
                  <a:moveTo>
                    <a:pt x="2230652" y="1180872"/>
                  </a:moveTo>
                  <a:lnTo>
                    <a:pt x="2230652" y="1148907"/>
                  </a:lnTo>
                  <a:lnTo>
                    <a:pt x="2238375" y="1148907"/>
                  </a:lnTo>
                  <a:lnTo>
                    <a:pt x="2238375" y="1180872"/>
                  </a:lnTo>
                  <a:close/>
                  <a:moveTo>
                    <a:pt x="2238375" y="1106288"/>
                  </a:moveTo>
                  <a:lnTo>
                    <a:pt x="2238375" y="1074324"/>
                  </a:lnTo>
                  <a:lnTo>
                    <a:pt x="2246098" y="1074324"/>
                  </a:lnTo>
                  <a:lnTo>
                    <a:pt x="2246098" y="1106288"/>
                  </a:lnTo>
                  <a:close/>
                  <a:moveTo>
                    <a:pt x="2246098" y="1031705"/>
                  </a:moveTo>
                  <a:lnTo>
                    <a:pt x="2246098" y="999740"/>
                  </a:lnTo>
                  <a:lnTo>
                    <a:pt x="2253820" y="999740"/>
                  </a:lnTo>
                  <a:lnTo>
                    <a:pt x="2253820" y="1031705"/>
                  </a:lnTo>
                  <a:close/>
                  <a:moveTo>
                    <a:pt x="2253820" y="957121"/>
                  </a:moveTo>
                  <a:lnTo>
                    <a:pt x="2253820" y="925157"/>
                  </a:lnTo>
                  <a:lnTo>
                    <a:pt x="2261700" y="925157"/>
                  </a:lnTo>
                  <a:lnTo>
                    <a:pt x="2261700" y="957121"/>
                  </a:lnTo>
                  <a:close/>
                  <a:moveTo>
                    <a:pt x="2261700" y="882537"/>
                  </a:moveTo>
                  <a:lnTo>
                    <a:pt x="2261700" y="850573"/>
                  </a:lnTo>
                  <a:lnTo>
                    <a:pt x="2274400" y="850573"/>
                  </a:lnTo>
                  <a:lnTo>
                    <a:pt x="2274400" y="882537"/>
                  </a:lnTo>
                  <a:close/>
                  <a:moveTo>
                    <a:pt x="2274400" y="807954"/>
                  </a:moveTo>
                  <a:lnTo>
                    <a:pt x="2274400" y="775989"/>
                  </a:lnTo>
                  <a:lnTo>
                    <a:pt x="2287100" y="775989"/>
                  </a:lnTo>
                  <a:lnTo>
                    <a:pt x="2287100" y="807954"/>
                  </a:lnTo>
                  <a:close/>
                  <a:moveTo>
                    <a:pt x="2287100" y="733370"/>
                  </a:moveTo>
                  <a:lnTo>
                    <a:pt x="2287100" y="701406"/>
                  </a:lnTo>
                  <a:lnTo>
                    <a:pt x="2299800" y="701406"/>
                  </a:lnTo>
                  <a:lnTo>
                    <a:pt x="2299800" y="733370"/>
                  </a:lnTo>
                  <a:close/>
                  <a:moveTo>
                    <a:pt x="2299800" y="658786"/>
                  </a:moveTo>
                  <a:lnTo>
                    <a:pt x="2299800" y="626822"/>
                  </a:lnTo>
                  <a:lnTo>
                    <a:pt x="2312500" y="626822"/>
                  </a:lnTo>
                  <a:lnTo>
                    <a:pt x="2312500" y="658786"/>
                  </a:lnTo>
                  <a:close/>
                  <a:moveTo>
                    <a:pt x="2312500" y="584203"/>
                  </a:moveTo>
                  <a:lnTo>
                    <a:pt x="2312500" y="552238"/>
                  </a:lnTo>
                  <a:lnTo>
                    <a:pt x="2325200" y="552238"/>
                  </a:lnTo>
                  <a:lnTo>
                    <a:pt x="2325200" y="584203"/>
                  </a:lnTo>
                  <a:close/>
                  <a:moveTo>
                    <a:pt x="2325200" y="509619"/>
                  </a:moveTo>
                  <a:lnTo>
                    <a:pt x="2325200" y="477655"/>
                  </a:lnTo>
                  <a:lnTo>
                    <a:pt x="2337900" y="477655"/>
                  </a:lnTo>
                  <a:lnTo>
                    <a:pt x="2337900" y="509619"/>
                  </a:lnTo>
                  <a:close/>
                  <a:moveTo>
                    <a:pt x="2311103" y="468172"/>
                  </a:moveTo>
                  <a:lnTo>
                    <a:pt x="2273003" y="468172"/>
                  </a:lnTo>
                  <a:lnTo>
                    <a:pt x="2273003" y="457517"/>
                  </a:lnTo>
                  <a:lnTo>
                    <a:pt x="2311103" y="457517"/>
                  </a:lnTo>
                  <a:close/>
                  <a:moveTo>
                    <a:pt x="2237526" y="457517"/>
                  </a:moveTo>
                  <a:lnTo>
                    <a:pt x="2214358" y="457517"/>
                  </a:lnTo>
                  <a:lnTo>
                    <a:pt x="2214358" y="446862"/>
                  </a:lnTo>
                  <a:lnTo>
                    <a:pt x="2237526" y="446862"/>
                  </a:lnTo>
                  <a:close/>
                  <a:moveTo>
                    <a:pt x="2183467" y="446862"/>
                  </a:moveTo>
                  <a:lnTo>
                    <a:pt x="2160299" y="446862"/>
                  </a:lnTo>
                  <a:lnTo>
                    <a:pt x="2160299" y="436208"/>
                  </a:lnTo>
                  <a:lnTo>
                    <a:pt x="2183467" y="436208"/>
                  </a:lnTo>
                  <a:close/>
                  <a:moveTo>
                    <a:pt x="2129408" y="436208"/>
                  </a:moveTo>
                  <a:lnTo>
                    <a:pt x="2106240" y="436208"/>
                  </a:lnTo>
                  <a:lnTo>
                    <a:pt x="2106240" y="425553"/>
                  </a:lnTo>
                  <a:lnTo>
                    <a:pt x="2129408" y="425553"/>
                  </a:lnTo>
                  <a:close/>
                  <a:moveTo>
                    <a:pt x="2075350" y="425553"/>
                  </a:moveTo>
                  <a:lnTo>
                    <a:pt x="2052182" y="425553"/>
                  </a:lnTo>
                  <a:lnTo>
                    <a:pt x="2052182" y="414898"/>
                  </a:lnTo>
                  <a:lnTo>
                    <a:pt x="2075350" y="414898"/>
                  </a:lnTo>
                  <a:close/>
                  <a:moveTo>
                    <a:pt x="2021291" y="414898"/>
                  </a:moveTo>
                  <a:lnTo>
                    <a:pt x="1998123" y="414898"/>
                  </a:lnTo>
                  <a:lnTo>
                    <a:pt x="1998123" y="404243"/>
                  </a:lnTo>
                  <a:lnTo>
                    <a:pt x="2021291" y="404243"/>
                  </a:lnTo>
                  <a:close/>
                  <a:moveTo>
                    <a:pt x="1967233" y="404243"/>
                  </a:moveTo>
                  <a:lnTo>
                    <a:pt x="1944065" y="404243"/>
                  </a:lnTo>
                  <a:lnTo>
                    <a:pt x="1944065" y="393588"/>
                  </a:lnTo>
                  <a:lnTo>
                    <a:pt x="1967233" y="393588"/>
                  </a:lnTo>
                  <a:close/>
                  <a:moveTo>
                    <a:pt x="1913174" y="393588"/>
                  </a:moveTo>
                  <a:lnTo>
                    <a:pt x="1890006" y="393588"/>
                  </a:lnTo>
                  <a:lnTo>
                    <a:pt x="1890006" y="382934"/>
                  </a:lnTo>
                  <a:lnTo>
                    <a:pt x="1913174" y="382934"/>
                  </a:lnTo>
                  <a:close/>
                  <a:moveTo>
                    <a:pt x="1859116" y="382934"/>
                  </a:moveTo>
                  <a:lnTo>
                    <a:pt x="1835948" y="382934"/>
                  </a:lnTo>
                  <a:lnTo>
                    <a:pt x="1835948" y="372279"/>
                  </a:lnTo>
                  <a:lnTo>
                    <a:pt x="1859116" y="372279"/>
                  </a:lnTo>
                  <a:close/>
                  <a:moveTo>
                    <a:pt x="1805057" y="372279"/>
                  </a:moveTo>
                  <a:lnTo>
                    <a:pt x="1781889" y="372279"/>
                  </a:lnTo>
                  <a:lnTo>
                    <a:pt x="1781889" y="361624"/>
                  </a:lnTo>
                  <a:lnTo>
                    <a:pt x="1805057" y="361624"/>
                  </a:lnTo>
                  <a:close/>
                  <a:moveTo>
                    <a:pt x="1750999" y="361624"/>
                  </a:moveTo>
                  <a:lnTo>
                    <a:pt x="1727831" y="361624"/>
                  </a:lnTo>
                  <a:lnTo>
                    <a:pt x="1727831" y="350969"/>
                  </a:lnTo>
                  <a:lnTo>
                    <a:pt x="1750999" y="350969"/>
                  </a:lnTo>
                  <a:close/>
                  <a:moveTo>
                    <a:pt x="1696940" y="350969"/>
                  </a:moveTo>
                  <a:lnTo>
                    <a:pt x="1673772" y="350969"/>
                  </a:lnTo>
                  <a:lnTo>
                    <a:pt x="1673772" y="340314"/>
                  </a:lnTo>
                  <a:lnTo>
                    <a:pt x="1696940" y="340314"/>
                  </a:lnTo>
                  <a:close/>
                  <a:moveTo>
                    <a:pt x="1642882" y="340314"/>
                  </a:moveTo>
                  <a:lnTo>
                    <a:pt x="1619714" y="340314"/>
                  </a:lnTo>
                  <a:lnTo>
                    <a:pt x="1619714" y="329660"/>
                  </a:lnTo>
                  <a:lnTo>
                    <a:pt x="1642882" y="329660"/>
                  </a:lnTo>
                  <a:close/>
                  <a:moveTo>
                    <a:pt x="1588823" y="329660"/>
                  </a:moveTo>
                  <a:lnTo>
                    <a:pt x="1565655" y="329660"/>
                  </a:lnTo>
                  <a:lnTo>
                    <a:pt x="1565655" y="319005"/>
                  </a:lnTo>
                  <a:lnTo>
                    <a:pt x="1588823" y="319005"/>
                  </a:lnTo>
                  <a:close/>
                  <a:moveTo>
                    <a:pt x="1534764" y="319005"/>
                  </a:moveTo>
                  <a:lnTo>
                    <a:pt x="1511596" y="319005"/>
                  </a:lnTo>
                  <a:lnTo>
                    <a:pt x="1511596" y="308350"/>
                  </a:lnTo>
                  <a:lnTo>
                    <a:pt x="1534764" y="308350"/>
                  </a:lnTo>
                  <a:close/>
                  <a:moveTo>
                    <a:pt x="1480706" y="308350"/>
                  </a:moveTo>
                  <a:lnTo>
                    <a:pt x="1457538" y="308350"/>
                  </a:lnTo>
                  <a:lnTo>
                    <a:pt x="1457538" y="297695"/>
                  </a:lnTo>
                  <a:lnTo>
                    <a:pt x="1480706" y="297695"/>
                  </a:lnTo>
                  <a:close/>
                  <a:moveTo>
                    <a:pt x="1426647" y="297695"/>
                  </a:moveTo>
                  <a:lnTo>
                    <a:pt x="1403479" y="297695"/>
                  </a:lnTo>
                  <a:lnTo>
                    <a:pt x="1403479" y="287040"/>
                  </a:lnTo>
                  <a:lnTo>
                    <a:pt x="1426647" y="287040"/>
                  </a:lnTo>
                  <a:close/>
                  <a:moveTo>
                    <a:pt x="1372589" y="287040"/>
                  </a:moveTo>
                  <a:lnTo>
                    <a:pt x="1349421" y="287040"/>
                  </a:lnTo>
                  <a:lnTo>
                    <a:pt x="1349421" y="276386"/>
                  </a:lnTo>
                  <a:lnTo>
                    <a:pt x="1372589" y="276386"/>
                  </a:lnTo>
                  <a:close/>
                  <a:moveTo>
                    <a:pt x="1318530" y="276386"/>
                  </a:moveTo>
                  <a:lnTo>
                    <a:pt x="1295362" y="276386"/>
                  </a:lnTo>
                  <a:lnTo>
                    <a:pt x="1295362" y="265731"/>
                  </a:lnTo>
                  <a:lnTo>
                    <a:pt x="1318530" y="265731"/>
                  </a:lnTo>
                  <a:close/>
                  <a:moveTo>
                    <a:pt x="1264472" y="265731"/>
                  </a:moveTo>
                  <a:lnTo>
                    <a:pt x="1241304" y="265731"/>
                  </a:lnTo>
                  <a:lnTo>
                    <a:pt x="1241304" y="255076"/>
                  </a:lnTo>
                  <a:lnTo>
                    <a:pt x="1264472" y="255076"/>
                  </a:lnTo>
                  <a:close/>
                  <a:moveTo>
                    <a:pt x="1210413" y="255076"/>
                  </a:moveTo>
                  <a:lnTo>
                    <a:pt x="1187245" y="255076"/>
                  </a:lnTo>
                  <a:lnTo>
                    <a:pt x="1187245" y="244421"/>
                  </a:lnTo>
                  <a:lnTo>
                    <a:pt x="1210413" y="244421"/>
                  </a:lnTo>
                  <a:close/>
                  <a:moveTo>
                    <a:pt x="1156355" y="244421"/>
                  </a:moveTo>
                  <a:lnTo>
                    <a:pt x="1133187" y="244421"/>
                  </a:lnTo>
                  <a:lnTo>
                    <a:pt x="1133187" y="233766"/>
                  </a:lnTo>
                  <a:lnTo>
                    <a:pt x="1156355" y="233766"/>
                  </a:lnTo>
                  <a:close/>
                  <a:moveTo>
                    <a:pt x="1102296" y="233766"/>
                  </a:moveTo>
                  <a:lnTo>
                    <a:pt x="1079128" y="233766"/>
                  </a:lnTo>
                  <a:lnTo>
                    <a:pt x="1079128" y="223112"/>
                  </a:lnTo>
                  <a:lnTo>
                    <a:pt x="1102296" y="223112"/>
                  </a:lnTo>
                  <a:close/>
                  <a:moveTo>
                    <a:pt x="1048237" y="223112"/>
                  </a:moveTo>
                  <a:lnTo>
                    <a:pt x="1025069" y="223112"/>
                  </a:lnTo>
                  <a:lnTo>
                    <a:pt x="1025069" y="212457"/>
                  </a:lnTo>
                  <a:lnTo>
                    <a:pt x="1048237" y="212457"/>
                  </a:lnTo>
                  <a:close/>
                  <a:moveTo>
                    <a:pt x="994179" y="212457"/>
                  </a:moveTo>
                  <a:lnTo>
                    <a:pt x="971011" y="212457"/>
                  </a:lnTo>
                  <a:lnTo>
                    <a:pt x="971011" y="201802"/>
                  </a:lnTo>
                  <a:lnTo>
                    <a:pt x="994179" y="201802"/>
                  </a:lnTo>
                  <a:close/>
                  <a:moveTo>
                    <a:pt x="940120" y="201802"/>
                  </a:moveTo>
                  <a:lnTo>
                    <a:pt x="916952" y="201802"/>
                  </a:lnTo>
                  <a:lnTo>
                    <a:pt x="916952" y="191147"/>
                  </a:lnTo>
                  <a:lnTo>
                    <a:pt x="940120" y="191147"/>
                  </a:lnTo>
                  <a:close/>
                  <a:moveTo>
                    <a:pt x="886062" y="191147"/>
                  </a:moveTo>
                  <a:lnTo>
                    <a:pt x="862894" y="191147"/>
                  </a:lnTo>
                  <a:lnTo>
                    <a:pt x="862894" y="180492"/>
                  </a:lnTo>
                  <a:lnTo>
                    <a:pt x="886062" y="180492"/>
                  </a:lnTo>
                  <a:close/>
                  <a:moveTo>
                    <a:pt x="832003" y="180492"/>
                  </a:moveTo>
                  <a:lnTo>
                    <a:pt x="808835" y="180492"/>
                  </a:lnTo>
                  <a:lnTo>
                    <a:pt x="808835" y="169838"/>
                  </a:lnTo>
                  <a:lnTo>
                    <a:pt x="832003" y="169838"/>
                  </a:lnTo>
                  <a:close/>
                  <a:moveTo>
                    <a:pt x="777945" y="169838"/>
                  </a:moveTo>
                  <a:lnTo>
                    <a:pt x="754777" y="169838"/>
                  </a:lnTo>
                  <a:lnTo>
                    <a:pt x="754777" y="159183"/>
                  </a:lnTo>
                  <a:lnTo>
                    <a:pt x="777945" y="159183"/>
                  </a:lnTo>
                  <a:close/>
                  <a:moveTo>
                    <a:pt x="723886" y="159183"/>
                  </a:moveTo>
                  <a:lnTo>
                    <a:pt x="700718" y="159183"/>
                  </a:lnTo>
                  <a:lnTo>
                    <a:pt x="700718" y="148528"/>
                  </a:lnTo>
                  <a:lnTo>
                    <a:pt x="723886" y="148528"/>
                  </a:lnTo>
                  <a:close/>
                  <a:moveTo>
                    <a:pt x="669827" y="148528"/>
                  </a:moveTo>
                  <a:lnTo>
                    <a:pt x="646660" y="148528"/>
                  </a:lnTo>
                  <a:lnTo>
                    <a:pt x="646660" y="137873"/>
                  </a:lnTo>
                  <a:lnTo>
                    <a:pt x="669827" y="137873"/>
                  </a:lnTo>
                  <a:close/>
                  <a:moveTo>
                    <a:pt x="615769" y="137873"/>
                  </a:moveTo>
                  <a:lnTo>
                    <a:pt x="592601" y="137873"/>
                  </a:lnTo>
                  <a:lnTo>
                    <a:pt x="592601" y="127218"/>
                  </a:lnTo>
                  <a:lnTo>
                    <a:pt x="615769" y="127218"/>
                  </a:lnTo>
                  <a:close/>
                  <a:moveTo>
                    <a:pt x="561710" y="127218"/>
                  </a:moveTo>
                  <a:lnTo>
                    <a:pt x="538542" y="127218"/>
                  </a:lnTo>
                  <a:lnTo>
                    <a:pt x="538542" y="116564"/>
                  </a:lnTo>
                  <a:lnTo>
                    <a:pt x="561710" y="116564"/>
                  </a:lnTo>
                  <a:close/>
                  <a:moveTo>
                    <a:pt x="507652" y="116564"/>
                  </a:moveTo>
                  <a:lnTo>
                    <a:pt x="484484" y="116564"/>
                  </a:lnTo>
                  <a:lnTo>
                    <a:pt x="484484" y="105909"/>
                  </a:lnTo>
                  <a:lnTo>
                    <a:pt x="507652" y="105909"/>
                  </a:lnTo>
                  <a:close/>
                  <a:moveTo>
                    <a:pt x="453593" y="105909"/>
                  </a:moveTo>
                  <a:lnTo>
                    <a:pt x="430425" y="105909"/>
                  </a:lnTo>
                  <a:lnTo>
                    <a:pt x="430425" y="95254"/>
                  </a:lnTo>
                  <a:lnTo>
                    <a:pt x="453593" y="95254"/>
                  </a:lnTo>
                  <a:close/>
                  <a:moveTo>
                    <a:pt x="399535" y="95254"/>
                  </a:moveTo>
                  <a:lnTo>
                    <a:pt x="376367" y="95254"/>
                  </a:lnTo>
                  <a:lnTo>
                    <a:pt x="376367" y="84599"/>
                  </a:lnTo>
                  <a:lnTo>
                    <a:pt x="399535" y="84599"/>
                  </a:lnTo>
                  <a:close/>
                  <a:moveTo>
                    <a:pt x="353817" y="79272"/>
                  </a:moveTo>
                  <a:lnTo>
                    <a:pt x="353817" y="111236"/>
                  </a:lnTo>
                  <a:lnTo>
                    <a:pt x="346094" y="111236"/>
                  </a:lnTo>
                  <a:lnTo>
                    <a:pt x="346094" y="79272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03737" y="366550"/>
            <a:ext cx="10055563" cy="2298818"/>
            <a:chOff x="0" y="0"/>
            <a:chExt cx="2648379" cy="6054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48379" cy="605450"/>
            </a:xfrm>
            <a:custGeom>
              <a:avLst/>
              <a:gdLst/>
              <a:ahLst/>
              <a:cxnLst/>
              <a:rect r="r" b="b" t="t" l="l"/>
              <a:pathLst>
                <a:path h="605450" w="2648379">
                  <a:moveTo>
                    <a:pt x="39266" y="0"/>
                  </a:moveTo>
                  <a:lnTo>
                    <a:pt x="2609113" y="0"/>
                  </a:lnTo>
                  <a:cubicBezTo>
                    <a:pt x="2619527" y="0"/>
                    <a:pt x="2629514" y="4137"/>
                    <a:pt x="2636878" y="11501"/>
                  </a:cubicBezTo>
                  <a:cubicBezTo>
                    <a:pt x="2644242" y="18864"/>
                    <a:pt x="2648379" y="28852"/>
                    <a:pt x="2648379" y="39266"/>
                  </a:cubicBezTo>
                  <a:lnTo>
                    <a:pt x="2648379" y="566184"/>
                  </a:lnTo>
                  <a:cubicBezTo>
                    <a:pt x="2648379" y="576598"/>
                    <a:pt x="2644242" y="586586"/>
                    <a:pt x="2636878" y="593949"/>
                  </a:cubicBezTo>
                  <a:cubicBezTo>
                    <a:pt x="2629514" y="601313"/>
                    <a:pt x="2619527" y="605450"/>
                    <a:pt x="2609113" y="605450"/>
                  </a:cubicBezTo>
                  <a:lnTo>
                    <a:pt x="39266" y="605450"/>
                  </a:lnTo>
                  <a:cubicBezTo>
                    <a:pt x="28852" y="605450"/>
                    <a:pt x="18864" y="601313"/>
                    <a:pt x="11501" y="593949"/>
                  </a:cubicBezTo>
                  <a:cubicBezTo>
                    <a:pt x="4137" y="586586"/>
                    <a:pt x="0" y="576598"/>
                    <a:pt x="0" y="566184"/>
                  </a:cubicBezTo>
                  <a:lnTo>
                    <a:pt x="0" y="39266"/>
                  </a:lnTo>
                  <a:cubicBezTo>
                    <a:pt x="0" y="28852"/>
                    <a:pt x="4137" y="18864"/>
                    <a:pt x="11501" y="11501"/>
                  </a:cubicBezTo>
                  <a:cubicBezTo>
                    <a:pt x="18864" y="4137"/>
                    <a:pt x="28852" y="0"/>
                    <a:pt x="39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D52F"/>
              </a:solidFill>
              <a:prstDash val="dash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648379" cy="60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91247" y="1292839"/>
            <a:ext cx="3593441" cy="665400"/>
            <a:chOff x="0" y="0"/>
            <a:chExt cx="4791255" cy="887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91256" cy="887200"/>
            </a:xfrm>
            <a:custGeom>
              <a:avLst/>
              <a:gdLst/>
              <a:ahLst/>
              <a:cxnLst/>
              <a:rect r="r" b="b" t="t" l="l"/>
              <a:pathLst>
                <a:path h="887200" w="4791256">
                  <a:moveTo>
                    <a:pt x="0" y="0"/>
                  </a:moveTo>
                  <a:lnTo>
                    <a:pt x="4791256" y="0"/>
                  </a:lnTo>
                  <a:lnTo>
                    <a:pt x="479125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4791255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Audio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5887694" y="2120590"/>
            <a:ext cx="0" cy="6617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4571650" y="2770144"/>
            <a:ext cx="2632087" cy="885150"/>
            <a:chOff x="0" y="0"/>
            <a:chExt cx="693225" cy="2331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225" cy="233126"/>
            </a:xfrm>
            <a:custGeom>
              <a:avLst/>
              <a:gdLst/>
              <a:ahLst/>
              <a:cxnLst/>
              <a:rect r="r" b="b" t="t" l="l"/>
              <a:pathLst>
                <a:path h="233126" w="693225">
                  <a:moveTo>
                    <a:pt x="346612" y="0"/>
                  </a:moveTo>
                  <a:cubicBezTo>
                    <a:pt x="155184" y="0"/>
                    <a:pt x="0" y="52187"/>
                    <a:pt x="0" y="116563"/>
                  </a:cubicBezTo>
                  <a:cubicBezTo>
                    <a:pt x="0" y="180939"/>
                    <a:pt x="155184" y="233126"/>
                    <a:pt x="346612" y="233126"/>
                  </a:cubicBezTo>
                  <a:cubicBezTo>
                    <a:pt x="538041" y="233126"/>
                    <a:pt x="693225" y="180939"/>
                    <a:pt x="693225" y="116563"/>
                  </a:cubicBezTo>
                  <a:cubicBezTo>
                    <a:pt x="693225" y="52187"/>
                    <a:pt x="538041" y="0"/>
                    <a:pt x="3466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EFEF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64990" y="31381"/>
              <a:ext cx="563245" cy="179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1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27952" y="2858226"/>
            <a:ext cx="1760934" cy="665400"/>
            <a:chOff x="0" y="0"/>
            <a:chExt cx="2347912" cy="887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47913" cy="887200"/>
            </a:xfrm>
            <a:custGeom>
              <a:avLst/>
              <a:gdLst/>
              <a:ahLst/>
              <a:cxnLst/>
              <a:rect r="r" b="b" t="t" l="l"/>
              <a:pathLst>
                <a:path h="887200" w="2347913">
                  <a:moveTo>
                    <a:pt x="0" y="0"/>
                  </a:moveTo>
                  <a:lnTo>
                    <a:pt x="2347913" y="0"/>
                  </a:lnTo>
                  <a:lnTo>
                    <a:pt x="2347913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347912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640"/>
                </a:lnSpc>
              </a:pPr>
              <a:r>
                <a:rPr lang="en-US" b="true" sz="22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MERaLION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5868644" y="3655294"/>
            <a:ext cx="0" cy="6617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5204152" y="4302994"/>
            <a:ext cx="1343269" cy="967427"/>
            <a:chOff x="0" y="0"/>
            <a:chExt cx="1791025" cy="12899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3329" y="5327"/>
              <a:ext cx="1784377" cy="1279216"/>
            </a:xfrm>
            <a:custGeom>
              <a:avLst/>
              <a:gdLst/>
              <a:ahLst/>
              <a:cxnLst/>
              <a:rect r="r" b="b" t="t" l="l"/>
              <a:pathLst>
                <a:path h="1279216" w="1784377">
                  <a:moveTo>
                    <a:pt x="0" y="0"/>
                  </a:moveTo>
                  <a:lnTo>
                    <a:pt x="1784377" y="0"/>
                  </a:lnTo>
                  <a:lnTo>
                    <a:pt x="1784377" y="1279216"/>
                  </a:lnTo>
                  <a:lnTo>
                    <a:pt x="0" y="1279216"/>
                  </a:lnTo>
                  <a:close/>
                  <a:moveTo>
                    <a:pt x="46413" y="73945"/>
                  </a:moveTo>
                  <a:lnTo>
                    <a:pt x="46413" y="1205272"/>
                  </a:lnTo>
                  <a:lnTo>
                    <a:pt x="1737965" y="1205272"/>
                  </a:lnTo>
                  <a:lnTo>
                    <a:pt x="1737965" y="73945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-184150" y="0"/>
              <a:ext cx="2051775" cy="1646226"/>
            </a:xfrm>
            <a:custGeom>
              <a:avLst/>
              <a:gdLst/>
              <a:ahLst/>
              <a:cxnLst/>
              <a:rect r="r" b="b" t="t" l="l"/>
              <a:pathLst>
                <a:path h="1646226" w="2051775">
                  <a:moveTo>
                    <a:pt x="234092" y="0"/>
                  </a:moveTo>
                  <a:lnTo>
                    <a:pt x="254068" y="0"/>
                  </a:lnTo>
                  <a:lnTo>
                    <a:pt x="254068" y="10655"/>
                  </a:lnTo>
                  <a:lnTo>
                    <a:pt x="234092" y="10655"/>
                  </a:lnTo>
                  <a:close/>
                  <a:moveTo>
                    <a:pt x="280704" y="10655"/>
                  </a:moveTo>
                  <a:lnTo>
                    <a:pt x="300680" y="10655"/>
                  </a:lnTo>
                  <a:lnTo>
                    <a:pt x="280704" y="10655"/>
                  </a:lnTo>
                  <a:close/>
                  <a:moveTo>
                    <a:pt x="327316" y="10655"/>
                  </a:moveTo>
                  <a:lnTo>
                    <a:pt x="347292" y="10655"/>
                  </a:lnTo>
                  <a:lnTo>
                    <a:pt x="327316" y="10655"/>
                  </a:lnTo>
                  <a:close/>
                  <a:moveTo>
                    <a:pt x="373928" y="10655"/>
                  </a:moveTo>
                  <a:lnTo>
                    <a:pt x="393904" y="10655"/>
                  </a:lnTo>
                  <a:lnTo>
                    <a:pt x="373928" y="10655"/>
                  </a:lnTo>
                  <a:close/>
                  <a:moveTo>
                    <a:pt x="420540" y="10655"/>
                  </a:moveTo>
                  <a:lnTo>
                    <a:pt x="440516" y="10655"/>
                  </a:lnTo>
                  <a:lnTo>
                    <a:pt x="420540" y="10655"/>
                  </a:lnTo>
                  <a:close/>
                  <a:moveTo>
                    <a:pt x="467152" y="10655"/>
                  </a:moveTo>
                  <a:lnTo>
                    <a:pt x="487128" y="10655"/>
                  </a:lnTo>
                  <a:lnTo>
                    <a:pt x="467152" y="10655"/>
                  </a:lnTo>
                  <a:close/>
                  <a:moveTo>
                    <a:pt x="513764" y="10655"/>
                  </a:moveTo>
                  <a:lnTo>
                    <a:pt x="533741" y="10655"/>
                  </a:lnTo>
                  <a:lnTo>
                    <a:pt x="513764" y="10655"/>
                  </a:lnTo>
                  <a:close/>
                  <a:moveTo>
                    <a:pt x="560376" y="10655"/>
                  </a:moveTo>
                  <a:lnTo>
                    <a:pt x="580353" y="10655"/>
                  </a:lnTo>
                  <a:lnTo>
                    <a:pt x="560376" y="10655"/>
                  </a:lnTo>
                  <a:close/>
                  <a:moveTo>
                    <a:pt x="606988" y="10655"/>
                  </a:moveTo>
                  <a:lnTo>
                    <a:pt x="626965" y="10655"/>
                  </a:lnTo>
                  <a:lnTo>
                    <a:pt x="606988" y="10655"/>
                  </a:lnTo>
                  <a:close/>
                  <a:moveTo>
                    <a:pt x="653600" y="10655"/>
                  </a:moveTo>
                  <a:lnTo>
                    <a:pt x="673577" y="10655"/>
                  </a:lnTo>
                  <a:lnTo>
                    <a:pt x="653600" y="10655"/>
                  </a:lnTo>
                  <a:close/>
                  <a:moveTo>
                    <a:pt x="700212" y="10655"/>
                  </a:moveTo>
                  <a:lnTo>
                    <a:pt x="720189" y="10655"/>
                  </a:lnTo>
                  <a:lnTo>
                    <a:pt x="700212" y="10655"/>
                  </a:lnTo>
                  <a:close/>
                  <a:moveTo>
                    <a:pt x="746824" y="10655"/>
                  </a:moveTo>
                  <a:lnTo>
                    <a:pt x="766801" y="10655"/>
                  </a:lnTo>
                  <a:lnTo>
                    <a:pt x="746824" y="10655"/>
                  </a:lnTo>
                  <a:close/>
                  <a:moveTo>
                    <a:pt x="793436" y="10655"/>
                  </a:moveTo>
                  <a:lnTo>
                    <a:pt x="813413" y="10655"/>
                  </a:lnTo>
                  <a:lnTo>
                    <a:pt x="793436" y="10655"/>
                  </a:lnTo>
                  <a:close/>
                  <a:moveTo>
                    <a:pt x="840048" y="10655"/>
                  </a:moveTo>
                  <a:lnTo>
                    <a:pt x="860025" y="10655"/>
                  </a:lnTo>
                  <a:lnTo>
                    <a:pt x="840048" y="10655"/>
                  </a:lnTo>
                  <a:close/>
                  <a:moveTo>
                    <a:pt x="886660" y="10655"/>
                  </a:moveTo>
                  <a:lnTo>
                    <a:pt x="906637" y="10655"/>
                  </a:lnTo>
                  <a:lnTo>
                    <a:pt x="886660" y="10655"/>
                  </a:lnTo>
                  <a:close/>
                  <a:moveTo>
                    <a:pt x="933272" y="10655"/>
                  </a:moveTo>
                  <a:lnTo>
                    <a:pt x="953249" y="10655"/>
                  </a:lnTo>
                  <a:lnTo>
                    <a:pt x="933272" y="10655"/>
                  </a:lnTo>
                  <a:close/>
                  <a:moveTo>
                    <a:pt x="979885" y="10655"/>
                  </a:moveTo>
                  <a:lnTo>
                    <a:pt x="999861" y="10655"/>
                  </a:lnTo>
                  <a:lnTo>
                    <a:pt x="979885" y="10655"/>
                  </a:lnTo>
                  <a:close/>
                  <a:moveTo>
                    <a:pt x="1026497" y="10655"/>
                  </a:moveTo>
                  <a:lnTo>
                    <a:pt x="1046473" y="10655"/>
                  </a:lnTo>
                  <a:lnTo>
                    <a:pt x="1026497" y="10655"/>
                  </a:lnTo>
                  <a:close/>
                  <a:moveTo>
                    <a:pt x="1073109" y="10655"/>
                  </a:moveTo>
                  <a:lnTo>
                    <a:pt x="1093085" y="10655"/>
                  </a:lnTo>
                  <a:lnTo>
                    <a:pt x="1073109" y="10655"/>
                  </a:lnTo>
                  <a:close/>
                  <a:moveTo>
                    <a:pt x="1119721" y="10655"/>
                  </a:moveTo>
                  <a:lnTo>
                    <a:pt x="1139697" y="10655"/>
                  </a:lnTo>
                  <a:lnTo>
                    <a:pt x="1119721" y="10655"/>
                  </a:lnTo>
                  <a:close/>
                  <a:moveTo>
                    <a:pt x="1166333" y="10655"/>
                  </a:moveTo>
                  <a:lnTo>
                    <a:pt x="1186309" y="10655"/>
                  </a:lnTo>
                  <a:lnTo>
                    <a:pt x="1166333" y="10655"/>
                  </a:lnTo>
                  <a:close/>
                  <a:moveTo>
                    <a:pt x="1212945" y="10655"/>
                  </a:moveTo>
                  <a:lnTo>
                    <a:pt x="1232922" y="10655"/>
                  </a:lnTo>
                  <a:lnTo>
                    <a:pt x="1212945" y="10655"/>
                  </a:lnTo>
                  <a:close/>
                  <a:moveTo>
                    <a:pt x="1259557" y="10655"/>
                  </a:moveTo>
                  <a:lnTo>
                    <a:pt x="1279534" y="10655"/>
                  </a:lnTo>
                  <a:lnTo>
                    <a:pt x="1259557" y="10655"/>
                  </a:lnTo>
                  <a:close/>
                  <a:moveTo>
                    <a:pt x="1306169" y="10655"/>
                  </a:moveTo>
                  <a:lnTo>
                    <a:pt x="1326146" y="10655"/>
                  </a:lnTo>
                  <a:lnTo>
                    <a:pt x="1306169" y="10655"/>
                  </a:lnTo>
                  <a:close/>
                  <a:moveTo>
                    <a:pt x="1352781" y="10655"/>
                  </a:moveTo>
                  <a:lnTo>
                    <a:pt x="1372758" y="10655"/>
                  </a:lnTo>
                  <a:lnTo>
                    <a:pt x="1352781" y="10655"/>
                  </a:lnTo>
                  <a:close/>
                  <a:moveTo>
                    <a:pt x="1399393" y="10655"/>
                  </a:moveTo>
                  <a:lnTo>
                    <a:pt x="1419370" y="10655"/>
                  </a:lnTo>
                  <a:lnTo>
                    <a:pt x="1399393" y="10655"/>
                  </a:lnTo>
                  <a:close/>
                  <a:moveTo>
                    <a:pt x="1446005" y="10655"/>
                  </a:moveTo>
                  <a:lnTo>
                    <a:pt x="1465982" y="10655"/>
                  </a:lnTo>
                  <a:lnTo>
                    <a:pt x="1446005" y="10655"/>
                  </a:lnTo>
                  <a:close/>
                  <a:moveTo>
                    <a:pt x="1492617" y="10655"/>
                  </a:moveTo>
                  <a:lnTo>
                    <a:pt x="1512594" y="10655"/>
                  </a:lnTo>
                  <a:lnTo>
                    <a:pt x="1492617" y="10655"/>
                  </a:lnTo>
                  <a:close/>
                  <a:moveTo>
                    <a:pt x="1539229" y="10655"/>
                  </a:moveTo>
                  <a:lnTo>
                    <a:pt x="1559206" y="10655"/>
                  </a:lnTo>
                  <a:lnTo>
                    <a:pt x="1539229" y="10655"/>
                  </a:lnTo>
                  <a:close/>
                  <a:moveTo>
                    <a:pt x="1585841" y="10655"/>
                  </a:moveTo>
                  <a:lnTo>
                    <a:pt x="1605818" y="10655"/>
                  </a:lnTo>
                  <a:lnTo>
                    <a:pt x="1585841" y="10655"/>
                  </a:lnTo>
                  <a:close/>
                  <a:moveTo>
                    <a:pt x="1632453" y="10655"/>
                  </a:moveTo>
                  <a:lnTo>
                    <a:pt x="1652430" y="10655"/>
                  </a:lnTo>
                  <a:lnTo>
                    <a:pt x="1632453" y="10655"/>
                  </a:lnTo>
                  <a:close/>
                  <a:moveTo>
                    <a:pt x="1679066" y="10655"/>
                  </a:moveTo>
                  <a:lnTo>
                    <a:pt x="1699042" y="10655"/>
                  </a:lnTo>
                  <a:lnTo>
                    <a:pt x="1679066" y="10655"/>
                  </a:lnTo>
                  <a:close/>
                  <a:moveTo>
                    <a:pt x="1725678" y="10655"/>
                  </a:moveTo>
                  <a:lnTo>
                    <a:pt x="1745654" y="10655"/>
                  </a:lnTo>
                  <a:lnTo>
                    <a:pt x="1725678" y="10655"/>
                  </a:lnTo>
                  <a:close/>
                  <a:moveTo>
                    <a:pt x="1772290" y="10655"/>
                  </a:moveTo>
                  <a:lnTo>
                    <a:pt x="1792266" y="10655"/>
                  </a:lnTo>
                  <a:lnTo>
                    <a:pt x="1772290" y="10655"/>
                  </a:lnTo>
                  <a:close/>
                  <a:moveTo>
                    <a:pt x="1818902" y="10655"/>
                  </a:moveTo>
                  <a:lnTo>
                    <a:pt x="1838878" y="10655"/>
                  </a:lnTo>
                  <a:lnTo>
                    <a:pt x="1818902" y="10655"/>
                  </a:lnTo>
                  <a:close/>
                  <a:moveTo>
                    <a:pt x="1865514" y="10655"/>
                  </a:moveTo>
                  <a:lnTo>
                    <a:pt x="1885491" y="10655"/>
                  </a:lnTo>
                  <a:lnTo>
                    <a:pt x="1865514" y="10655"/>
                  </a:lnTo>
                  <a:close/>
                  <a:moveTo>
                    <a:pt x="1912126" y="10655"/>
                  </a:moveTo>
                  <a:lnTo>
                    <a:pt x="1932102" y="10655"/>
                  </a:lnTo>
                  <a:lnTo>
                    <a:pt x="1912126" y="10655"/>
                  </a:lnTo>
                  <a:close/>
                  <a:moveTo>
                    <a:pt x="1958738" y="10655"/>
                  </a:moveTo>
                  <a:lnTo>
                    <a:pt x="1971856" y="10655"/>
                  </a:lnTo>
                  <a:cubicBezTo>
                    <a:pt x="1973720" y="10655"/>
                    <a:pt x="1975194" y="12999"/>
                    <a:pt x="1975194" y="15982"/>
                  </a:cubicBezTo>
                  <a:lnTo>
                    <a:pt x="1975194" y="16302"/>
                  </a:lnTo>
                  <a:lnTo>
                    <a:pt x="1968527" y="16302"/>
                  </a:lnTo>
                  <a:lnTo>
                    <a:pt x="1968527" y="5327"/>
                  </a:lnTo>
                  <a:lnTo>
                    <a:pt x="1971856" y="5327"/>
                  </a:lnTo>
                  <a:lnTo>
                    <a:pt x="1971856" y="10655"/>
                  </a:lnTo>
                  <a:lnTo>
                    <a:pt x="1958738" y="10655"/>
                  </a:lnTo>
                  <a:close/>
                  <a:moveTo>
                    <a:pt x="1975194" y="69576"/>
                  </a:moveTo>
                  <a:lnTo>
                    <a:pt x="1975194" y="101540"/>
                  </a:lnTo>
                  <a:lnTo>
                    <a:pt x="1968527" y="101540"/>
                  </a:lnTo>
                  <a:lnTo>
                    <a:pt x="1968527" y="69576"/>
                  </a:lnTo>
                  <a:close/>
                  <a:moveTo>
                    <a:pt x="1968527" y="144160"/>
                  </a:moveTo>
                  <a:lnTo>
                    <a:pt x="1968527" y="176124"/>
                  </a:lnTo>
                  <a:lnTo>
                    <a:pt x="1961868" y="176124"/>
                  </a:lnTo>
                  <a:lnTo>
                    <a:pt x="1961868" y="144160"/>
                  </a:lnTo>
                  <a:close/>
                  <a:moveTo>
                    <a:pt x="1961868" y="218743"/>
                  </a:moveTo>
                  <a:lnTo>
                    <a:pt x="1961868" y="250708"/>
                  </a:lnTo>
                  <a:lnTo>
                    <a:pt x="1955209" y="250708"/>
                  </a:lnTo>
                  <a:lnTo>
                    <a:pt x="1955209" y="218743"/>
                  </a:lnTo>
                  <a:close/>
                  <a:moveTo>
                    <a:pt x="1955209" y="293327"/>
                  </a:moveTo>
                  <a:lnTo>
                    <a:pt x="1955209" y="325291"/>
                  </a:lnTo>
                  <a:lnTo>
                    <a:pt x="1948550" y="325291"/>
                  </a:lnTo>
                  <a:lnTo>
                    <a:pt x="1948550" y="293327"/>
                  </a:lnTo>
                  <a:close/>
                  <a:moveTo>
                    <a:pt x="1948550" y="367910"/>
                  </a:moveTo>
                  <a:lnTo>
                    <a:pt x="1948550" y="399875"/>
                  </a:lnTo>
                  <a:lnTo>
                    <a:pt x="1941891" y="399875"/>
                  </a:lnTo>
                  <a:lnTo>
                    <a:pt x="1941891" y="367910"/>
                  </a:lnTo>
                  <a:close/>
                  <a:moveTo>
                    <a:pt x="1941891" y="442494"/>
                  </a:moveTo>
                  <a:lnTo>
                    <a:pt x="1941891" y="474458"/>
                  </a:lnTo>
                  <a:lnTo>
                    <a:pt x="1935232" y="474458"/>
                  </a:lnTo>
                  <a:lnTo>
                    <a:pt x="1935232" y="442494"/>
                  </a:lnTo>
                  <a:close/>
                  <a:moveTo>
                    <a:pt x="1935232" y="517078"/>
                  </a:moveTo>
                  <a:lnTo>
                    <a:pt x="1935232" y="549042"/>
                  </a:lnTo>
                  <a:lnTo>
                    <a:pt x="1928573" y="549042"/>
                  </a:lnTo>
                  <a:lnTo>
                    <a:pt x="1928573" y="517078"/>
                  </a:lnTo>
                  <a:close/>
                  <a:moveTo>
                    <a:pt x="1928573" y="591661"/>
                  </a:moveTo>
                  <a:lnTo>
                    <a:pt x="1928573" y="623626"/>
                  </a:lnTo>
                  <a:lnTo>
                    <a:pt x="1921914" y="623626"/>
                  </a:lnTo>
                  <a:lnTo>
                    <a:pt x="1921914" y="591661"/>
                  </a:lnTo>
                  <a:close/>
                  <a:moveTo>
                    <a:pt x="1921914" y="666245"/>
                  </a:moveTo>
                  <a:lnTo>
                    <a:pt x="1921914" y="698209"/>
                  </a:lnTo>
                  <a:lnTo>
                    <a:pt x="1915256" y="698209"/>
                  </a:lnTo>
                  <a:lnTo>
                    <a:pt x="1915256" y="666245"/>
                  </a:lnTo>
                  <a:close/>
                  <a:moveTo>
                    <a:pt x="1915256" y="740829"/>
                  </a:moveTo>
                  <a:lnTo>
                    <a:pt x="1915256" y="772793"/>
                  </a:lnTo>
                  <a:lnTo>
                    <a:pt x="1908597" y="772793"/>
                  </a:lnTo>
                  <a:lnTo>
                    <a:pt x="1908597" y="740829"/>
                  </a:lnTo>
                  <a:close/>
                  <a:moveTo>
                    <a:pt x="1908597" y="815412"/>
                  </a:moveTo>
                  <a:lnTo>
                    <a:pt x="1908597" y="847377"/>
                  </a:lnTo>
                  <a:lnTo>
                    <a:pt x="1901938" y="847377"/>
                  </a:lnTo>
                  <a:lnTo>
                    <a:pt x="1901938" y="815412"/>
                  </a:lnTo>
                  <a:close/>
                  <a:moveTo>
                    <a:pt x="1901938" y="889996"/>
                  </a:moveTo>
                  <a:lnTo>
                    <a:pt x="1901938" y="921960"/>
                  </a:lnTo>
                  <a:lnTo>
                    <a:pt x="1895279" y="921960"/>
                  </a:lnTo>
                  <a:lnTo>
                    <a:pt x="1895279" y="889996"/>
                  </a:lnTo>
                  <a:close/>
                  <a:moveTo>
                    <a:pt x="1895279" y="964579"/>
                  </a:moveTo>
                  <a:lnTo>
                    <a:pt x="1895279" y="996544"/>
                  </a:lnTo>
                  <a:lnTo>
                    <a:pt x="1888620" y="996544"/>
                  </a:lnTo>
                  <a:lnTo>
                    <a:pt x="1888620" y="964579"/>
                  </a:lnTo>
                  <a:close/>
                  <a:moveTo>
                    <a:pt x="1888620" y="1039163"/>
                  </a:moveTo>
                  <a:lnTo>
                    <a:pt x="1888620" y="1071127"/>
                  </a:lnTo>
                  <a:lnTo>
                    <a:pt x="1881961" y="1071127"/>
                  </a:lnTo>
                  <a:lnTo>
                    <a:pt x="1881961" y="1039163"/>
                  </a:lnTo>
                  <a:close/>
                  <a:moveTo>
                    <a:pt x="1881961" y="1113747"/>
                  </a:moveTo>
                  <a:lnTo>
                    <a:pt x="1881961" y="1145711"/>
                  </a:lnTo>
                  <a:lnTo>
                    <a:pt x="1875302" y="1145711"/>
                  </a:lnTo>
                  <a:lnTo>
                    <a:pt x="1875302" y="1113747"/>
                  </a:lnTo>
                  <a:close/>
                  <a:moveTo>
                    <a:pt x="1875302" y="1188330"/>
                  </a:moveTo>
                  <a:lnTo>
                    <a:pt x="1875302" y="1220295"/>
                  </a:lnTo>
                  <a:lnTo>
                    <a:pt x="1868643" y="1220295"/>
                  </a:lnTo>
                  <a:lnTo>
                    <a:pt x="1868643" y="1188330"/>
                  </a:lnTo>
                  <a:close/>
                  <a:moveTo>
                    <a:pt x="1868643" y="1262914"/>
                  </a:moveTo>
                  <a:lnTo>
                    <a:pt x="1868643" y="1295833"/>
                  </a:lnTo>
                  <a:lnTo>
                    <a:pt x="1861985" y="1295833"/>
                  </a:lnTo>
                  <a:lnTo>
                    <a:pt x="1861985" y="1262914"/>
                  </a:lnTo>
                  <a:close/>
                  <a:moveTo>
                    <a:pt x="1832220" y="1302564"/>
                  </a:moveTo>
                  <a:lnTo>
                    <a:pt x="1812243" y="1302564"/>
                  </a:lnTo>
                  <a:lnTo>
                    <a:pt x="1812243" y="1289870"/>
                  </a:lnTo>
                  <a:lnTo>
                    <a:pt x="1832220" y="1289870"/>
                  </a:lnTo>
                  <a:close/>
                  <a:moveTo>
                    <a:pt x="1785607" y="1289870"/>
                  </a:moveTo>
                  <a:lnTo>
                    <a:pt x="1765631" y="1289870"/>
                  </a:lnTo>
                  <a:lnTo>
                    <a:pt x="1765631" y="1279216"/>
                  </a:lnTo>
                  <a:lnTo>
                    <a:pt x="1785607" y="1279216"/>
                  </a:lnTo>
                  <a:close/>
                  <a:moveTo>
                    <a:pt x="1738995" y="1279216"/>
                  </a:moveTo>
                  <a:lnTo>
                    <a:pt x="1719019" y="1279216"/>
                  </a:lnTo>
                  <a:lnTo>
                    <a:pt x="1719019" y="1268561"/>
                  </a:lnTo>
                  <a:lnTo>
                    <a:pt x="1738995" y="1268561"/>
                  </a:lnTo>
                  <a:close/>
                  <a:moveTo>
                    <a:pt x="1692383" y="1268561"/>
                  </a:moveTo>
                  <a:lnTo>
                    <a:pt x="1672407" y="1268561"/>
                  </a:lnTo>
                  <a:lnTo>
                    <a:pt x="1672407" y="1257906"/>
                  </a:lnTo>
                  <a:lnTo>
                    <a:pt x="1692383" y="1257906"/>
                  </a:lnTo>
                  <a:close/>
                  <a:moveTo>
                    <a:pt x="1645771" y="1257906"/>
                  </a:moveTo>
                  <a:lnTo>
                    <a:pt x="1625795" y="1257906"/>
                  </a:lnTo>
                  <a:lnTo>
                    <a:pt x="1625795" y="1247251"/>
                  </a:lnTo>
                  <a:lnTo>
                    <a:pt x="1645771" y="1247251"/>
                  </a:lnTo>
                  <a:close/>
                  <a:moveTo>
                    <a:pt x="1599159" y="1247251"/>
                  </a:moveTo>
                  <a:lnTo>
                    <a:pt x="1579183" y="1247251"/>
                  </a:lnTo>
                  <a:lnTo>
                    <a:pt x="1579183" y="1236597"/>
                  </a:lnTo>
                  <a:lnTo>
                    <a:pt x="1599159" y="1236597"/>
                  </a:lnTo>
                  <a:close/>
                  <a:moveTo>
                    <a:pt x="1552547" y="1236597"/>
                  </a:moveTo>
                  <a:lnTo>
                    <a:pt x="1532571" y="1236597"/>
                  </a:lnTo>
                  <a:lnTo>
                    <a:pt x="1532571" y="1225942"/>
                  </a:lnTo>
                  <a:lnTo>
                    <a:pt x="1552547" y="1225942"/>
                  </a:lnTo>
                  <a:close/>
                  <a:moveTo>
                    <a:pt x="1505935" y="1225942"/>
                  </a:moveTo>
                  <a:lnTo>
                    <a:pt x="1485958" y="1225942"/>
                  </a:lnTo>
                  <a:lnTo>
                    <a:pt x="1485958" y="1215287"/>
                  </a:lnTo>
                  <a:lnTo>
                    <a:pt x="1505935" y="1215287"/>
                  </a:lnTo>
                  <a:close/>
                  <a:moveTo>
                    <a:pt x="1459323" y="1215287"/>
                  </a:moveTo>
                  <a:lnTo>
                    <a:pt x="1439346" y="1215287"/>
                  </a:lnTo>
                  <a:lnTo>
                    <a:pt x="1439346" y="1204632"/>
                  </a:lnTo>
                  <a:lnTo>
                    <a:pt x="1459323" y="1204632"/>
                  </a:lnTo>
                  <a:close/>
                  <a:moveTo>
                    <a:pt x="1412711" y="1204632"/>
                  </a:moveTo>
                  <a:lnTo>
                    <a:pt x="1392734" y="1204632"/>
                  </a:lnTo>
                  <a:lnTo>
                    <a:pt x="1392734" y="1193977"/>
                  </a:lnTo>
                  <a:lnTo>
                    <a:pt x="1412711" y="1193977"/>
                  </a:lnTo>
                  <a:close/>
                  <a:moveTo>
                    <a:pt x="1366099" y="1193977"/>
                  </a:moveTo>
                  <a:lnTo>
                    <a:pt x="1346122" y="1193977"/>
                  </a:lnTo>
                  <a:lnTo>
                    <a:pt x="1346122" y="1183322"/>
                  </a:lnTo>
                  <a:lnTo>
                    <a:pt x="1366099" y="1183322"/>
                  </a:lnTo>
                  <a:close/>
                  <a:moveTo>
                    <a:pt x="1319487" y="1183322"/>
                  </a:moveTo>
                  <a:lnTo>
                    <a:pt x="1299510" y="1183322"/>
                  </a:lnTo>
                  <a:lnTo>
                    <a:pt x="1299510" y="1172668"/>
                  </a:lnTo>
                  <a:lnTo>
                    <a:pt x="1319487" y="1172668"/>
                  </a:lnTo>
                  <a:close/>
                  <a:moveTo>
                    <a:pt x="1272875" y="1172668"/>
                  </a:moveTo>
                  <a:lnTo>
                    <a:pt x="1252898" y="1172668"/>
                  </a:lnTo>
                  <a:lnTo>
                    <a:pt x="1252898" y="1162013"/>
                  </a:lnTo>
                  <a:lnTo>
                    <a:pt x="1272875" y="1162013"/>
                  </a:lnTo>
                  <a:close/>
                  <a:moveTo>
                    <a:pt x="1226263" y="1162013"/>
                  </a:moveTo>
                  <a:lnTo>
                    <a:pt x="1206286" y="1162013"/>
                  </a:lnTo>
                  <a:lnTo>
                    <a:pt x="1206286" y="1151358"/>
                  </a:lnTo>
                  <a:lnTo>
                    <a:pt x="1226263" y="1151358"/>
                  </a:lnTo>
                  <a:close/>
                  <a:moveTo>
                    <a:pt x="1179651" y="1151358"/>
                  </a:moveTo>
                  <a:lnTo>
                    <a:pt x="1159674" y="1151358"/>
                  </a:lnTo>
                  <a:lnTo>
                    <a:pt x="1159674" y="1140703"/>
                  </a:lnTo>
                  <a:lnTo>
                    <a:pt x="1179651" y="1140703"/>
                  </a:lnTo>
                  <a:close/>
                  <a:moveTo>
                    <a:pt x="1133038" y="1140703"/>
                  </a:moveTo>
                  <a:lnTo>
                    <a:pt x="1113062" y="1140703"/>
                  </a:lnTo>
                  <a:lnTo>
                    <a:pt x="1113062" y="1130048"/>
                  </a:lnTo>
                  <a:lnTo>
                    <a:pt x="1133038" y="1130048"/>
                  </a:lnTo>
                  <a:close/>
                  <a:moveTo>
                    <a:pt x="1086426" y="1130048"/>
                  </a:moveTo>
                  <a:lnTo>
                    <a:pt x="1066450" y="1130048"/>
                  </a:lnTo>
                  <a:lnTo>
                    <a:pt x="1066450" y="1119394"/>
                  </a:lnTo>
                  <a:lnTo>
                    <a:pt x="1086426" y="1119394"/>
                  </a:lnTo>
                  <a:close/>
                  <a:moveTo>
                    <a:pt x="1039814" y="1119394"/>
                  </a:moveTo>
                  <a:lnTo>
                    <a:pt x="1019838" y="1119394"/>
                  </a:lnTo>
                  <a:lnTo>
                    <a:pt x="1019838" y="1108739"/>
                  </a:lnTo>
                  <a:lnTo>
                    <a:pt x="1039814" y="1108739"/>
                  </a:lnTo>
                  <a:close/>
                  <a:moveTo>
                    <a:pt x="993202" y="1108739"/>
                  </a:moveTo>
                  <a:lnTo>
                    <a:pt x="973226" y="1108739"/>
                  </a:lnTo>
                  <a:lnTo>
                    <a:pt x="973226" y="1098084"/>
                  </a:lnTo>
                  <a:lnTo>
                    <a:pt x="993202" y="1098084"/>
                  </a:lnTo>
                  <a:close/>
                  <a:moveTo>
                    <a:pt x="946590" y="1098084"/>
                  </a:moveTo>
                  <a:lnTo>
                    <a:pt x="926614" y="1098084"/>
                  </a:lnTo>
                  <a:lnTo>
                    <a:pt x="926614" y="1087429"/>
                  </a:lnTo>
                  <a:lnTo>
                    <a:pt x="946590" y="1087429"/>
                  </a:lnTo>
                  <a:close/>
                  <a:moveTo>
                    <a:pt x="899978" y="1087429"/>
                  </a:moveTo>
                  <a:lnTo>
                    <a:pt x="880002" y="1087429"/>
                  </a:lnTo>
                  <a:lnTo>
                    <a:pt x="880002" y="1076774"/>
                  </a:lnTo>
                  <a:lnTo>
                    <a:pt x="899978" y="1076774"/>
                  </a:lnTo>
                  <a:close/>
                  <a:moveTo>
                    <a:pt x="853366" y="1076774"/>
                  </a:moveTo>
                  <a:lnTo>
                    <a:pt x="833389" y="1076774"/>
                  </a:lnTo>
                  <a:lnTo>
                    <a:pt x="833389" y="1066120"/>
                  </a:lnTo>
                  <a:lnTo>
                    <a:pt x="853366" y="1066120"/>
                  </a:lnTo>
                  <a:close/>
                  <a:moveTo>
                    <a:pt x="806754" y="1066120"/>
                  </a:moveTo>
                  <a:lnTo>
                    <a:pt x="786777" y="1066120"/>
                  </a:lnTo>
                  <a:lnTo>
                    <a:pt x="786777" y="1055465"/>
                  </a:lnTo>
                  <a:lnTo>
                    <a:pt x="806754" y="1055465"/>
                  </a:lnTo>
                  <a:close/>
                  <a:moveTo>
                    <a:pt x="760142" y="1055465"/>
                  </a:moveTo>
                  <a:lnTo>
                    <a:pt x="740165" y="1055465"/>
                  </a:lnTo>
                  <a:lnTo>
                    <a:pt x="740165" y="1044810"/>
                  </a:lnTo>
                  <a:lnTo>
                    <a:pt x="760142" y="1044810"/>
                  </a:lnTo>
                  <a:close/>
                  <a:moveTo>
                    <a:pt x="713530" y="1044810"/>
                  </a:moveTo>
                  <a:lnTo>
                    <a:pt x="693553" y="1044810"/>
                  </a:lnTo>
                  <a:lnTo>
                    <a:pt x="693553" y="1034155"/>
                  </a:lnTo>
                  <a:lnTo>
                    <a:pt x="713530" y="1034155"/>
                  </a:lnTo>
                  <a:close/>
                  <a:moveTo>
                    <a:pt x="666918" y="1034155"/>
                  </a:moveTo>
                  <a:lnTo>
                    <a:pt x="646941" y="1034155"/>
                  </a:lnTo>
                  <a:lnTo>
                    <a:pt x="646941" y="1023500"/>
                  </a:lnTo>
                  <a:lnTo>
                    <a:pt x="666918" y="1023500"/>
                  </a:lnTo>
                  <a:close/>
                  <a:moveTo>
                    <a:pt x="620306" y="1023500"/>
                  </a:moveTo>
                  <a:lnTo>
                    <a:pt x="600329" y="1023500"/>
                  </a:lnTo>
                  <a:lnTo>
                    <a:pt x="600329" y="1012846"/>
                  </a:lnTo>
                  <a:lnTo>
                    <a:pt x="620306" y="1012846"/>
                  </a:lnTo>
                  <a:close/>
                  <a:moveTo>
                    <a:pt x="573694" y="1012846"/>
                  </a:moveTo>
                  <a:lnTo>
                    <a:pt x="553717" y="1012846"/>
                  </a:lnTo>
                  <a:lnTo>
                    <a:pt x="553717" y="1002191"/>
                  </a:lnTo>
                  <a:lnTo>
                    <a:pt x="573694" y="1002191"/>
                  </a:lnTo>
                  <a:close/>
                  <a:moveTo>
                    <a:pt x="527082" y="1002191"/>
                  </a:moveTo>
                  <a:lnTo>
                    <a:pt x="507105" y="1002191"/>
                  </a:lnTo>
                  <a:lnTo>
                    <a:pt x="507105" y="991536"/>
                  </a:lnTo>
                  <a:lnTo>
                    <a:pt x="527082" y="991536"/>
                  </a:lnTo>
                  <a:close/>
                  <a:moveTo>
                    <a:pt x="480470" y="991536"/>
                  </a:moveTo>
                  <a:lnTo>
                    <a:pt x="460493" y="991536"/>
                  </a:lnTo>
                  <a:lnTo>
                    <a:pt x="460493" y="980881"/>
                  </a:lnTo>
                  <a:lnTo>
                    <a:pt x="480470" y="980881"/>
                  </a:lnTo>
                  <a:close/>
                  <a:moveTo>
                    <a:pt x="433858" y="980881"/>
                  </a:moveTo>
                  <a:lnTo>
                    <a:pt x="413881" y="980881"/>
                  </a:lnTo>
                  <a:lnTo>
                    <a:pt x="413881" y="970226"/>
                  </a:lnTo>
                  <a:lnTo>
                    <a:pt x="433858" y="970226"/>
                  </a:lnTo>
                  <a:close/>
                  <a:moveTo>
                    <a:pt x="387245" y="970226"/>
                  </a:moveTo>
                  <a:lnTo>
                    <a:pt x="367269" y="970226"/>
                  </a:lnTo>
                  <a:lnTo>
                    <a:pt x="367269" y="959572"/>
                  </a:lnTo>
                  <a:lnTo>
                    <a:pt x="387245" y="959572"/>
                  </a:lnTo>
                  <a:close/>
                  <a:moveTo>
                    <a:pt x="340633" y="959572"/>
                  </a:moveTo>
                  <a:lnTo>
                    <a:pt x="320657" y="959572"/>
                  </a:lnTo>
                  <a:lnTo>
                    <a:pt x="320657" y="948917"/>
                  </a:lnTo>
                  <a:lnTo>
                    <a:pt x="340633" y="948917"/>
                  </a:lnTo>
                  <a:close/>
                  <a:moveTo>
                    <a:pt x="294021" y="948917"/>
                  </a:moveTo>
                  <a:lnTo>
                    <a:pt x="274045" y="948917"/>
                  </a:lnTo>
                  <a:lnTo>
                    <a:pt x="274045" y="938262"/>
                  </a:lnTo>
                  <a:lnTo>
                    <a:pt x="294021" y="938262"/>
                  </a:lnTo>
                  <a:close/>
                  <a:moveTo>
                    <a:pt x="247409" y="938262"/>
                  </a:moveTo>
                  <a:lnTo>
                    <a:pt x="227433" y="938262"/>
                  </a:lnTo>
                  <a:lnTo>
                    <a:pt x="227433" y="927607"/>
                  </a:lnTo>
                  <a:lnTo>
                    <a:pt x="247409" y="927607"/>
                  </a:lnTo>
                  <a:close/>
                  <a:moveTo>
                    <a:pt x="200797" y="927607"/>
                  </a:moveTo>
                  <a:lnTo>
                    <a:pt x="177800" y="927607"/>
                  </a:lnTo>
                  <a:lnTo>
                    <a:pt x="177800" y="916952"/>
                  </a:lnTo>
                  <a:lnTo>
                    <a:pt x="200797" y="916952"/>
                  </a:lnTo>
                  <a:close/>
                  <a:moveTo>
                    <a:pt x="127000" y="916952"/>
                  </a:moveTo>
                  <a:lnTo>
                    <a:pt x="88900" y="916952"/>
                  </a:lnTo>
                  <a:lnTo>
                    <a:pt x="88900" y="906298"/>
                  </a:lnTo>
                  <a:lnTo>
                    <a:pt x="127000" y="906298"/>
                  </a:lnTo>
                  <a:close/>
                  <a:moveTo>
                    <a:pt x="38100" y="906298"/>
                  </a:moveTo>
                  <a:lnTo>
                    <a:pt x="0" y="906298"/>
                  </a:lnTo>
                  <a:lnTo>
                    <a:pt x="0" y="895643"/>
                  </a:lnTo>
                  <a:lnTo>
                    <a:pt x="38100" y="895643"/>
                  </a:lnTo>
                  <a:close/>
                  <a:moveTo>
                    <a:pt x="184150" y="1263234"/>
                  </a:moveTo>
                  <a:lnTo>
                    <a:pt x="184150" y="1231269"/>
                  </a:lnTo>
                  <a:lnTo>
                    <a:pt x="190809" y="1231269"/>
                  </a:lnTo>
                  <a:lnTo>
                    <a:pt x="190809" y="1263234"/>
                  </a:lnTo>
                  <a:close/>
                  <a:moveTo>
                    <a:pt x="190809" y="1188650"/>
                  </a:moveTo>
                  <a:lnTo>
                    <a:pt x="190809" y="1156686"/>
                  </a:lnTo>
                  <a:lnTo>
                    <a:pt x="190809" y="1188650"/>
                  </a:lnTo>
                  <a:close/>
                  <a:moveTo>
                    <a:pt x="190809" y="1114066"/>
                  </a:moveTo>
                  <a:lnTo>
                    <a:pt x="190809" y="1082102"/>
                  </a:lnTo>
                  <a:lnTo>
                    <a:pt x="190809" y="1114066"/>
                  </a:lnTo>
                  <a:close/>
                  <a:moveTo>
                    <a:pt x="190809" y="1039483"/>
                  </a:moveTo>
                  <a:lnTo>
                    <a:pt x="190809" y="1007518"/>
                  </a:lnTo>
                  <a:lnTo>
                    <a:pt x="190809" y="1039483"/>
                  </a:lnTo>
                  <a:close/>
                  <a:moveTo>
                    <a:pt x="190809" y="964899"/>
                  </a:moveTo>
                  <a:lnTo>
                    <a:pt x="190809" y="932935"/>
                  </a:lnTo>
                  <a:lnTo>
                    <a:pt x="190809" y="964899"/>
                  </a:lnTo>
                  <a:close/>
                  <a:moveTo>
                    <a:pt x="190809" y="890315"/>
                  </a:moveTo>
                  <a:lnTo>
                    <a:pt x="190809" y="858351"/>
                  </a:lnTo>
                  <a:lnTo>
                    <a:pt x="190809" y="890315"/>
                  </a:lnTo>
                  <a:close/>
                  <a:moveTo>
                    <a:pt x="190809" y="815732"/>
                  </a:moveTo>
                  <a:lnTo>
                    <a:pt x="190809" y="783767"/>
                  </a:lnTo>
                  <a:lnTo>
                    <a:pt x="190809" y="815732"/>
                  </a:lnTo>
                  <a:close/>
                  <a:moveTo>
                    <a:pt x="190809" y="741148"/>
                  </a:moveTo>
                  <a:lnTo>
                    <a:pt x="190809" y="709184"/>
                  </a:lnTo>
                  <a:lnTo>
                    <a:pt x="190809" y="741148"/>
                  </a:lnTo>
                  <a:close/>
                  <a:moveTo>
                    <a:pt x="190809" y="666564"/>
                  </a:moveTo>
                  <a:lnTo>
                    <a:pt x="190809" y="634600"/>
                  </a:lnTo>
                  <a:lnTo>
                    <a:pt x="190809" y="666564"/>
                  </a:lnTo>
                  <a:close/>
                  <a:moveTo>
                    <a:pt x="190809" y="591981"/>
                  </a:moveTo>
                  <a:lnTo>
                    <a:pt x="190809" y="560016"/>
                  </a:lnTo>
                  <a:lnTo>
                    <a:pt x="190809" y="591981"/>
                  </a:lnTo>
                  <a:close/>
                  <a:moveTo>
                    <a:pt x="190809" y="517397"/>
                  </a:moveTo>
                  <a:lnTo>
                    <a:pt x="190809" y="485433"/>
                  </a:lnTo>
                  <a:lnTo>
                    <a:pt x="190809" y="517397"/>
                  </a:lnTo>
                  <a:close/>
                  <a:moveTo>
                    <a:pt x="190809" y="442814"/>
                  </a:moveTo>
                  <a:lnTo>
                    <a:pt x="190809" y="410849"/>
                  </a:lnTo>
                  <a:lnTo>
                    <a:pt x="190809" y="442814"/>
                  </a:lnTo>
                  <a:close/>
                  <a:moveTo>
                    <a:pt x="190809" y="368230"/>
                  </a:moveTo>
                  <a:lnTo>
                    <a:pt x="190809" y="336266"/>
                  </a:lnTo>
                  <a:lnTo>
                    <a:pt x="190809" y="368230"/>
                  </a:lnTo>
                  <a:close/>
                  <a:moveTo>
                    <a:pt x="190809" y="293646"/>
                  </a:moveTo>
                  <a:lnTo>
                    <a:pt x="190809" y="261682"/>
                  </a:lnTo>
                  <a:lnTo>
                    <a:pt x="190809" y="293646"/>
                  </a:lnTo>
                  <a:close/>
                  <a:moveTo>
                    <a:pt x="190809" y="219063"/>
                  </a:moveTo>
                  <a:lnTo>
                    <a:pt x="190809" y="187098"/>
                  </a:lnTo>
                  <a:lnTo>
                    <a:pt x="190809" y="219063"/>
                  </a:lnTo>
                  <a:close/>
                  <a:moveTo>
                    <a:pt x="190809" y="144479"/>
                  </a:moveTo>
                  <a:lnTo>
                    <a:pt x="190809" y="112515"/>
                  </a:lnTo>
                  <a:lnTo>
                    <a:pt x="190809" y="144479"/>
                  </a:lnTo>
                  <a:close/>
                  <a:moveTo>
                    <a:pt x="190809" y="69895"/>
                  </a:moveTo>
                  <a:lnTo>
                    <a:pt x="190809" y="37931"/>
                  </a:lnTo>
                  <a:lnTo>
                    <a:pt x="190809" y="69895"/>
                  </a:lnTo>
                  <a:close/>
                  <a:moveTo>
                    <a:pt x="187479" y="0"/>
                  </a:moveTo>
                  <a:lnTo>
                    <a:pt x="207456" y="0"/>
                  </a:lnTo>
                  <a:lnTo>
                    <a:pt x="207456" y="10655"/>
                  </a:lnTo>
                  <a:lnTo>
                    <a:pt x="187479" y="10655"/>
                  </a:lnTo>
                  <a:close/>
                  <a:moveTo>
                    <a:pt x="237221" y="153855"/>
                  </a:moveTo>
                  <a:lnTo>
                    <a:pt x="237221" y="185820"/>
                  </a:lnTo>
                  <a:lnTo>
                    <a:pt x="230562" y="185820"/>
                  </a:lnTo>
                  <a:lnTo>
                    <a:pt x="230562" y="153855"/>
                  </a:lnTo>
                  <a:close/>
                  <a:moveTo>
                    <a:pt x="230562" y="228439"/>
                  </a:moveTo>
                  <a:lnTo>
                    <a:pt x="230562" y="260403"/>
                  </a:lnTo>
                  <a:lnTo>
                    <a:pt x="223903" y="260403"/>
                  </a:lnTo>
                  <a:lnTo>
                    <a:pt x="223903" y="228439"/>
                  </a:lnTo>
                  <a:close/>
                  <a:moveTo>
                    <a:pt x="223903" y="303023"/>
                  </a:moveTo>
                  <a:lnTo>
                    <a:pt x="223903" y="334987"/>
                  </a:lnTo>
                  <a:lnTo>
                    <a:pt x="217245" y="334987"/>
                  </a:lnTo>
                  <a:lnTo>
                    <a:pt x="217245" y="303023"/>
                  </a:lnTo>
                  <a:close/>
                  <a:moveTo>
                    <a:pt x="217245" y="377606"/>
                  </a:moveTo>
                  <a:lnTo>
                    <a:pt x="217245" y="409571"/>
                  </a:lnTo>
                  <a:lnTo>
                    <a:pt x="210586" y="409571"/>
                  </a:lnTo>
                  <a:lnTo>
                    <a:pt x="210586" y="377606"/>
                  </a:lnTo>
                  <a:close/>
                  <a:moveTo>
                    <a:pt x="210586" y="452190"/>
                  </a:moveTo>
                  <a:lnTo>
                    <a:pt x="210586" y="484154"/>
                  </a:lnTo>
                  <a:lnTo>
                    <a:pt x="203927" y="484154"/>
                  </a:lnTo>
                  <a:lnTo>
                    <a:pt x="203927" y="452190"/>
                  </a:lnTo>
                  <a:close/>
                  <a:moveTo>
                    <a:pt x="203927" y="526773"/>
                  </a:moveTo>
                  <a:lnTo>
                    <a:pt x="203927" y="558738"/>
                  </a:lnTo>
                  <a:lnTo>
                    <a:pt x="197268" y="558738"/>
                  </a:lnTo>
                  <a:lnTo>
                    <a:pt x="197268" y="526773"/>
                  </a:lnTo>
                  <a:close/>
                  <a:moveTo>
                    <a:pt x="197268" y="601357"/>
                  </a:moveTo>
                  <a:lnTo>
                    <a:pt x="197268" y="633322"/>
                  </a:lnTo>
                  <a:lnTo>
                    <a:pt x="190609" y="633322"/>
                  </a:lnTo>
                  <a:lnTo>
                    <a:pt x="190609" y="601357"/>
                  </a:lnTo>
                  <a:close/>
                  <a:moveTo>
                    <a:pt x="190609" y="675941"/>
                  </a:moveTo>
                  <a:lnTo>
                    <a:pt x="190609" y="707905"/>
                  </a:lnTo>
                  <a:lnTo>
                    <a:pt x="183769" y="707905"/>
                  </a:lnTo>
                  <a:lnTo>
                    <a:pt x="183769" y="675941"/>
                  </a:lnTo>
                  <a:close/>
                  <a:moveTo>
                    <a:pt x="183769" y="750524"/>
                  </a:moveTo>
                  <a:lnTo>
                    <a:pt x="183769" y="782489"/>
                  </a:lnTo>
                  <a:lnTo>
                    <a:pt x="171069" y="782489"/>
                  </a:lnTo>
                  <a:lnTo>
                    <a:pt x="171069" y="750524"/>
                  </a:lnTo>
                  <a:close/>
                  <a:moveTo>
                    <a:pt x="171069" y="825108"/>
                  </a:moveTo>
                  <a:lnTo>
                    <a:pt x="171069" y="857072"/>
                  </a:lnTo>
                  <a:lnTo>
                    <a:pt x="158369" y="857072"/>
                  </a:lnTo>
                  <a:lnTo>
                    <a:pt x="158369" y="825108"/>
                  </a:lnTo>
                  <a:close/>
                  <a:moveTo>
                    <a:pt x="158369" y="899692"/>
                  </a:moveTo>
                  <a:lnTo>
                    <a:pt x="158369" y="931656"/>
                  </a:lnTo>
                  <a:lnTo>
                    <a:pt x="145669" y="931656"/>
                  </a:lnTo>
                  <a:lnTo>
                    <a:pt x="145669" y="899692"/>
                  </a:lnTo>
                  <a:close/>
                  <a:moveTo>
                    <a:pt x="145669" y="974275"/>
                  </a:moveTo>
                  <a:lnTo>
                    <a:pt x="145669" y="1006240"/>
                  </a:lnTo>
                  <a:lnTo>
                    <a:pt x="132969" y="1006240"/>
                  </a:lnTo>
                  <a:lnTo>
                    <a:pt x="132969" y="974275"/>
                  </a:lnTo>
                  <a:close/>
                  <a:moveTo>
                    <a:pt x="132969" y="1048859"/>
                  </a:moveTo>
                  <a:lnTo>
                    <a:pt x="132969" y="1080823"/>
                  </a:lnTo>
                  <a:lnTo>
                    <a:pt x="120269" y="1080823"/>
                  </a:lnTo>
                  <a:lnTo>
                    <a:pt x="120269" y="1048859"/>
                  </a:lnTo>
                  <a:close/>
                  <a:moveTo>
                    <a:pt x="120269" y="1123443"/>
                  </a:moveTo>
                  <a:lnTo>
                    <a:pt x="120269" y="1155407"/>
                  </a:lnTo>
                  <a:lnTo>
                    <a:pt x="107569" y="1155407"/>
                  </a:lnTo>
                  <a:lnTo>
                    <a:pt x="107569" y="1123443"/>
                  </a:lnTo>
                  <a:close/>
                  <a:moveTo>
                    <a:pt x="107569" y="1198026"/>
                  </a:moveTo>
                  <a:lnTo>
                    <a:pt x="107569" y="1210599"/>
                  </a:lnTo>
                  <a:lnTo>
                    <a:pt x="101219" y="1210599"/>
                  </a:lnTo>
                  <a:lnTo>
                    <a:pt x="101219" y="1205271"/>
                  </a:lnTo>
                  <a:lnTo>
                    <a:pt x="246011" y="1205271"/>
                  </a:lnTo>
                  <a:lnTo>
                    <a:pt x="246011" y="1215926"/>
                  </a:lnTo>
                  <a:lnTo>
                    <a:pt x="233892" y="1215926"/>
                  </a:lnTo>
                  <a:cubicBezTo>
                    <a:pt x="232027" y="1215926"/>
                    <a:pt x="230562" y="1213582"/>
                    <a:pt x="230562" y="1210599"/>
                  </a:cubicBezTo>
                  <a:lnTo>
                    <a:pt x="230562" y="1198026"/>
                  </a:lnTo>
                  <a:close/>
                  <a:moveTo>
                    <a:pt x="265987" y="1205271"/>
                  </a:moveTo>
                  <a:lnTo>
                    <a:pt x="285964" y="1205271"/>
                  </a:lnTo>
                  <a:lnTo>
                    <a:pt x="285964" y="1215926"/>
                  </a:lnTo>
                  <a:lnTo>
                    <a:pt x="265987" y="1215926"/>
                  </a:lnTo>
                  <a:close/>
                  <a:moveTo>
                    <a:pt x="312600" y="1215926"/>
                  </a:moveTo>
                  <a:lnTo>
                    <a:pt x="332576" y="1215926"/>
                  </a:lnTo>
                  <a:lnTo>
                    <a:pt x="332576" y="1226581"/>
                  </a:lnTo>
                  <a:lnTo>
                    <a:pt x="312600" y="1226581"/>
                  </a:lnTo>
                  <a:close/>
                  <a:moveTo>
                    <a:pt x="359212" y="1226581"/>
                  </a:moveTo>
                  <a:lnTo>
                    <a:pt x="379188" y="1226581"/>
                  </a:lnTo>
                  <a:lnTo>
                    <a:pt x="379188" y="1237236"/>
                  </a:lnTo>
                  <a:lnTo>
                    <a:pt x="359212" y="1237236"/>
                  </a:lnTo>
                  <a:close/>
                  <a:moveTo>
                    <a:pt x="405824" y="1237236"/>
                  </a:moveTo>
                  <a:lnTo>
                    <a:pt x="425800" y="1237236"/>
                  </a:lnTo>
                  <a:lnTo>
                    <a:pt x="425800" y="1247891"/>
                  </a:lnTo>
                  <a:lnTo>
                    <a:pt x="405824" y="1247891"/>
                  </a:lnTo>
                  <a:close/>
                  <a:moveTo>
                    <a:pt x="452436" y="1247891"/>
                  </a:moveTo>
                  <a:lnTo>
                    <a:pt x="472412" y="1247891"/>
                  </a:lnTo>
                  <a:lnTo>
                    <a:pt x="472412" y="1258545"/>
                  </a:lnTo>
                  <a:lnTo>
                    <a:pt x="452436" y="1258545"/>
                  </a:lnTo>
                  <a:close/>
                  <a:moveTo>
                    <a:pt x="499048" y="1258545"/>
                  </a:moveTo>
                  <a:lnTo>
                    <a:pt x="519024" y="1258545"/>
                  </a:lnTo>
                  <a:lnTo>
                    <a:pt x="519024" y="1269200"/>
                  </a:lnTo>
                  <a:lnTo>
                    <a:pt x="499048" y="1269200"/>
                  </a:lnTo>
                  <a:close/>
                  <a:moveTo>
                    <a:pt x="545660" y="1269200"/>
                  </a:moveTo>
                  <a:lnTo>
                    <a:pt x="565636" y="1269200"/>
                  </a:lnTo>
                  <a:lnTo>
                    <a:pt x="565636" y="1279855"/>
                  </a:lnTo>
                  <a:lnTo>
                    <a:pt x="545660" y="1279855"/>
                  </a:lnTo>
                  <a:close/>
                  <a:moveTo>
                    <a:pt x="592272" y="1279855"/>
                  </a:moveTo>
                  <a:lnTo>
                    <a:pt x="612249" y="1279855"/>
                  </a:lnTo>
                  <a:lnTo>
                    <a:pt x="612249" y="1290626"/>
                  </a:lnTo>
                  <a:lnTo>
                    <a:pt x="592272" y="1290626"/>
                  </a:lnTo>
                  <a:close/>
                  <a:moveTo>
                    <a:pt x="638884" y="1290626"/>
                  </a:moveTo>
                  <a:lnTo>
                    <a:pt x="658861" y="1290626"/>
                  </a:lnTo>
                  <a:lnTo>
                    <a:pt x="658861" y="1303326"/>
                  </a:lnTo>
                  <a:lnTo>
                    <a:pt x="638884" y="1303326"/>
                  </a:lnTo>
                  <a:close/>
                  <a:moveTo>
                    <a:pt x="685496" y="1303326"/>
                  </a:moveTo>
                  <a:lnTo>
                    <a:pt x="705473" y="1303326"/>
                  </a:lnTo>
                  <a:lnTo>
                    <a:pt x="705473" y="1316026"/>
                  </a:lnTo>
                  <a:lnTo>
                    <a:pt x="685496" y="1316026"/>
                  </a:lnTo>
                  <a:close/>
                  <a:moveTo>
                    <a:pt x="732108" y="1316026"/>
                  </a:moveTo>
                  <a:lnTo>
                    <a:pt x="752085" y="1316026"/>
                  </a:lnTo>
                  <a:lnTo>
                    <a:pt x="752085" y="1328726"/>
                  </a:lnTo>
                  <a:lnTo>
                    <a:pt x="732108" y="1328726"/>
                  </a:lnTo>
                  <a:close/>
                  <a:moveTo>
                    <a:pt x="778720" y="1328726"/>
                  </a:moveTo>
                  <a:lnTo>
                    <a:pt x="798697" y="1328726"/>
                  </a:lnTo>
                  <a:lnTo>
                    <a:pt x="798697" y="1341426"/>
                  </a:lnTo>
                  <a:lnTo>
                    <a:pt x="778720" y="1341426"/>
                  </a:lnTo>
                  <a:close/>
                  <a:moveTo>
                    <a:pt x="825332" y="1341426"/>
                  </a:moveTo>
                  <a:lnTo>
                    <a:pt x="845309" y="1341426"/>
                  </a:lnTo>
                  <a:lnTo>
                    <a:pt x="845309" y="1354126"/>
                  </a:lnTo>
                  <a:lnTo>
                    <a:pt x="825332" y="1354126"/>
                  </a:lnTo>
                  <a:close/>
                  <a:moveTo>
                    <a:pt x="871944" y="1354126"/>
                  </a:moveTo>
                  <a:lnTo>
                    <a:pt x="891921" y="1354126"/>
                  </a:lnTo>
                  <a:lnTo>
                    <a:pt x="891921" y="1366826"/>
                  </a:lnTo>
                  <a:lnTo>
                    <a:pt x="871944" y="1366826"/>
                  </a:lnTo>
                  <a:close/>
                  <a:moveTo>
                    <a:pt x="918556" y="1366826"/>
                  </a:moveTo>
                  <a:lnTo>
                    <a:pt x="938533" y="1366826"/>
                  </a:lnTo>
                  <a:lnTo>
                    <a:pt x="938533" y="1379526"/>
                  </a:lnTo>
                  <a:lnTo>
                    <a:pt x="918556" y="1379526"/>
                  </a:lnTo>
                  <a:close/>
                  <a:moveTo>
                    <a:pt x="965168" y="1379526"/>
                  </a:moveTo>
                  <a:lnTo>
                    <a:pt x="985145" y="1379526"/>
                  </a:lnTo>
                  <a:lnTo>
                    <a:pt x="985145" y="1392226"/>
                  </a:lnTo>
                  <a:lnTo>
                    <a:pt x="965168" y="1392226"/>
                  </a:lnTo>
                  <a:close/>
                  <a:moveTo>
                    <a:pt x="1011781" y="1392226"/>
                  </a:moveTo>
                  <a:lnTo>
                    <a:pt x="1031757" y="1392226"/>
                  </a:lnTo>
                  <a:lnTo>
                    <a:pt x="1031757" y="1404926"/>
                  </a:lnTo>
                  <a:lnTo>
                    <a:pt x="1011781" y="1404926"/>
                  </a:lnTo>
                  <a:close/>
                  <a:moveTo>
                    <a:pt x="1058393" y="1404926"/>
                  </a:moveTo>
                  <a:lnTo>
                    <a:pt x="1078369" y="1404926"/>
                  </a:lnTo>
                  <a:lnTo>
                    <a:pt x="1078369" y="1417626"/>
                  </a:lnTo>
                  <a:lnTo>
                    <a:pt x="1058393" y="1417626"/>
                  </a:lnTo>
                  <a:close/>
                  <a:moveTo>
                    <a:pt x="1105005" y="1417626"/>
                  </a:moveTo>
                  <a:lnTo>
                    <a:pt x="1124981" y="1417626"/>
                  </a:lnTo>
                  <a:lnTo>
                    <a:pt x="1124981" y="1430326"/>
                  </a:lnTo>
                  <a:lnTo>
                    <a:pt x="1105005" y="1430326"/>
                  </a:lnTo>
                  <a:close/>
                  <a:moveTo>
                    <a:pt x="1151617" y="1430326"/>
                  </a:moveTo>
                  <a:lnTo>
                    <a:pt x="1171593" y="1430326"/>
                  </a:lnTo>
                  <a:lnTo>
                    <a:pt x="1171593" y="1443026"/>
                  </a:lnTo>
                  <a:lnTo>
                    <a:pt x="1151617" y="1443026"/>
                  </a:lnTo>
                  <a:close/>
                  <a:moveTo>
                    <a:pt x="1198229" y="1443026"/>
                  </a:moveTo>
                  <a:lnTo>
                    <a:pt x="1218205" y="1443026"/>
                  </a:lnTo>
                  <a:lnTo>
                    <a:pt x="1218205" y="1455726"/>
                  </a:lnTo>
                  <a:lnTo>
                    <a:pt x="1198229" y="1455726"/>
                  </a:lnTo>
                  <a:close/>
                  <a:moveTo>
                    <a:pt x="1244841" y="1455726"/>
                  </a:moveTo>
                  <a:lnTo>
                    <a:pt x="1264817" y="1455726"/>
                  </a:lnTo>
                  <a:lnTo>
                    <a:pt x="1264817" y="1468426"/>
                  </a:lnTo>
                  <a:lnTo>
                    <a:pt x="1244841" y="1468426"/>
                  </a:lnTo>
                  <a:close/>
                  <a:moveTo>
                    <a:pt x="1291453" y="1468426"/>
                  </a:moveTo>
                  <a:lnTo>
                    <a:pt x="1311429" y="1468426"/>
                  </a:lnTo>
                  <a:lnTo>
                    <a:pt x="1311429" y="1481126"/>
                  </a:lnTo>
                  <a:lnTo>
                    <a:pt x="1291453" y="1481126"/>
                  </a:lnTo>
                  <a:close/>
                  <a:moveTo>
                    <a:pt x="1338065" y="1481126"/>
                  </a:moveTo>
                  <a:lnTo>
                    <a:pt x="1358042" y="1481126"/>
                  </a:lnTo>
                  <a:lnTo>
                    <a:pt x="1358042" y="1493826"/>
                  </a:lnTo>
                  <a:lnTo>
                    <a:pt x="1338065" y="1493826"/>
                  </a:lnTo>
                  <a:close/>
                  <a:moveTo>
                    <a:pt x="1384677" y="1493826"/>
                  </a:moveTo>
                  <a:lnTo>
                    <a:pt x="1404654" y="1493826"/>
                  </a:lnTo>
                  <a:lnTo>
                    <a:pt x="1404654" y="1506526"/>
                  </a:lnTo>
                  <a:lnTo>
                    <a:pt x="1384677" y="1506526"/>
                  </a:lnTo>
                  <a:close/>
                  <a:moveTo>
                    <a:pt x="1431289" y="1506526"/>
                  </a:moveTo>
                  <a:lnTo>
                    <a:pt x="1451266" y="1506526"/>
                  </a:lnTo>
                  <a:lnTo>
                    <a:pt x="1451266" y="1519226"/>
                  </a:lnTo>
                  <a:lnTo>
                    <a:pt x="1431289" y="1519226"/>
                  </a:lnTo>
                  <a:close/>
                  <a:moveTo>
                    <a:pt x="1477901" y="1519226"/>
                  </a:moveTo>
                  <a:lnTo>
                    <a:pt x="1497878" y="1519226"/>
                  </a:lnTo>
                  <a:lnTo>
                    <a:pt x="1497878" y="1531926"/>
                  </a:lnTo>
                  <a:lnTo>
                    <a:pt x="1477901" y="1531926"/>
                  </a:lnTo>
                  <a:close/>
                  <a:moveTo>
                    <a:pt x="1524513" y="1531926"/>
                  </a:moveTo>
                  <a:lnTo>
                    <a:pt x="1544490" y="1531926"/>
                  </a:lnTo>
                  <a:lnTo>
                    <a:pt x="1544490" y="1544626"/>
                  </a:lnTo>
                  <a:lnTo>
                    <a:pt x="1524513" y="1544626"/>
                  </a:lnTo>
                  <a:close/>
                  <a:moveTo>
                    <a:pt x="1571125" y="1544626"/>
                  </a:moveTo>
                  <a:lnTo>
                    <a:pt x="1591102" y="1544626"/>
                  </a:lnTo>
                  <a:lnTo>
                    <a:pt x="1591102" y="1557326"/>
                  </a:lnTo>
                  <a:lnTo>
                    <a:pt x="1571125" y="1557326"/>
                  </a:lnTo>
                  <a:close/>
                  <a:moveTo>
                    <a:pt x="1617737" y="1557326"/>
                  </a:moveTo>
                  <a:lnTo>
                    <a:pt x="1637714" y="1557326"/>
                  </a:lnTo>
                  <a:lnTo>
                    <a:pt x="1637714" y="1570026"/>
                  </a:lnTo>
                  <a:lnTo>
                    <a:pt x="1617737" y="1570026"/>
                  </a:lnTo>
                  <a:close/>
                  <a:moveTo>
                    <a:pt x="1664349" y="1570026"/>
                  </a:moveTo>
                  <a:lnTo>
                    <a:pt x="1684326" y="1570026"/>
                  </a:lnTo>
                  <a:lnTo>
                    <a:pt x="1684326" y="1582726"/>
                  </a:lnTo>
                  <a:lnTo>
                    <a:pt x="1664349" y="1582726"/>
                  </a:lnTo>
                  <a:close/>
                  <a:moveTo>
                    <a:pt x="1710961" y="1582726"/>
                  </a:moveTo>
                  <a:lnTo>
                    <a:pt x="1730938" y="1582726"/>
                  </a:lnTo>
                  <a:lnTo>
                    <a:pt x="1730938" y="1595426"/>
                  </a:lnTo>
                  <a:lnTo>
                    <a:pt x="1710961" y="1595426"/>
                  </a:lnTo>
                  <a:close/>
                  <a:moveTo>
                    <a:pt x="1757574" y="1595426"/>
                  </a:moveTo>
                  <a:lnTo>
                    <a:pt x="1777550" y="1595426"/>
                  </a:lnTo>
                  <a:lnTo>
                    <a:pt x="1777550" y="1608126"/>
                  </a:lnTo>
                  <a:lnTo>
                    <a:pt x="1757574" y="1608126"/>
                  </a:lnTo>
                  <a:close/>
                  <a:moveTo>
                    <a:pt x="1804186" y="1608126"/>
                  </a:moveTo>
                  <a:lnTo>
                    <a:pt x="1824162" y="1608126"/>
                  </a:lnTo>
                  <a:lnTo>
                    <a:pt x="1824162" y="1620826"/>
                  </a:lnTo>
                  <a:lnTo>
                    <a:pt x="1804186" y="1620826"/>
                  </a:lnTo>
                  <a:close/>
                  <a:moveTo>
                    <a:pt x="1850798" y="1620826"/>
                  </a:moveTo>
                  <a:lnTo>
                    <a:pt x="1870774" y="1620826"/>
                  </a:lnTo>
                  <a:lnTo>
                    <a:pt x="1870774" y="1633526"/>
                  </a:lnTo>
                  <a:lnTo>
                    <a:pt x="1850798" y="1633526"/>
                  </a:lnTo>
                  <a:close/>
                  <a:moveTo>
                    <a:pt x="1897410" y="1633526"/>
                  </a:moveTo>
                  <a:lnTo>
                    <a:pt x="1917386" y="1633526"/>
                  </a:lnTo>
                  <a:lnTo>
                    <a:pt x="1917386" y="1646226"/>
                  </a:lnTo>
                  <a:lnTo>
                    <a:pt x="1897410" y="1646226"/>
                  </a:lnTo>
                  <a:close/>
                  <a:moveTo>
                    <a:pt x="1915455" y="1604443"/>
                  </a:moveTo>
                  <a:lnTo>
                    <a:pt x="1915455" y="1566343"/>
                  </a:lnTo>
                  <a:lnTo>
                    <a:pt x="1922114" y="1566343"/>
                  </a:lnTo>
                  <a:lnTo>
                    <a:pt x="1922114" y="1604443"/>
                  </a:lnTo>
                  <a:close/>
                  <a:moveTo>
                    <a:pt x="1922114" y="1515543"/>
                  </a:moveTo>
                  <a:lnTo>
                    <a:pt x="1922114" y="1477443"/>
                  </a:lnTo>
                  <a:lnTo>
                    <a:pt x="1928773" y="1477443"/>
                  </a:lnTo>
                  <a:lnTo>
                    <a:pt x="1928773" y="1515543"/>
                  </a:lnTo>
                  <a:close/>
                  <a:moveTo>
                    <a:pt x="1928773" y="1426643"/>
                  </a:moveTo>
                  <a:lnTo>
                    <a:pt x="1928773" y="1388543"/>
                  </a:lnTo>
                  <a:lnTo>
                    <a:pt x="1935432" y="1388543"/>
                  </a:lnTo>
                  <a:lnTo>
                    <a:pt x="1935432" y="1426643"/>
                  </a:lnTo>
                  <a:close/>
                  <a:moveTo>
                    <a:pt x="1935432" y="1337743"/>
                  </a:moveTo>
                  <a:lnTo>
                    <a:pt x="1935432" y="1299643"/>
                  </a:lnTo>
                  <a:lnTo>
                    <a:pt x="1942091" y="1299643"/>
                  </a:lnTo>
                  <a:lnTo>
                    <a:pt x="1942091" y="1337743"/>
                  </a:lnTo>
                  <a:close/>
                  <a:moveTo>
                    <a:pt x="1942091" y="1255456"/>
                  </a:moveTo>
                  <a:lnTo>
                    <a:pt x="1942091" y="1223491"/>
                  </a:lnTo>
                  <a:lnTo>
                    <a:pt x="1948750" y="1223491"/>
                  </a:lnTo>
                  <a:lnTo>
                    <a:pt x="1948750" y="1255456"/>
                  </a:lnTo>
                  <a:close/>
                  <a:moveTo>
                    <a:pt x="1948750" y="1180872"/>
                  </a:moveTo>
                  <a:lnTo>
                    <a:pt x="1948750" y="1148907"/>
                  </a:lnTo>
                  <a:lnTo>
                    <a:pt x="1955409" y="1148907"/>
                  </a:lnTo>
                  <a:lnTo>
                    <a:pt x="1955409" y="1180872"/>
                  </a:lnTo>
                  <a:close/>
                  <a:moveTo>
                    <a:pt x="1955409" y="1106288"/>
                  </a:moveTo>
                  <a:lnTo>
                    <a:pt x="1955409" y="1074324"/>
                  </a:lnTo>
                  <a:lnTo>
                    <a:pt x="1962067" y="1074324"/>
                  </a:lnTo>
                  <a:lnTo>
                    <a:pt x="1962067" y="1106288"/>
                  </a:lnTo>
                  <a:close/>
                  <a:moveTo>
                    <a:pt x="1962067" y="1031705"/>
                  </a:moveTo>
                  <a:lnTo>
                    <a:pt x="1962067" y="999740"/>
                  </a:lnTo>
                  <a:lnTo>
                    <a:pt x="1968726" y="999740"/>
                  </a:lnTo>
                  <a:lnTo>
                    <a:pt x="1968726" y="1031705"/>
                  </a:lnTo>
                  <a:close/>
                  <a:moveTo>
                    <a:pt x="1968726" y="957121"/>
                  </a:moveTo>
                  <a:lnTo>
                    <a:pt x="1968726" y="925157"/>
                  </a:lnTo>
                  <a:lnTo>
                    <a:pt x="1975575" y="925157"/>
                  </a:lnTo>
                  <a:lnTo>
                    <a:pt x="1975575" y="957121"/>
                  </a:lnTo>
                  <a:close/>
                  <a:moveTo>
                    <a:pt x="1975575" y="882537"/>
                  </a:moveTo>
                  <a:lnTo>
                    <a:pt x="1975575" y="850573"/>
                  </a:lnTo>
                  <a:lnTo>
                    <a:pt x="1988275" y="850573"/>
                  </a:lnTo>
                  <a:lnTo>
                    <a:pt x="1988275" y="882537"/>
                  </a:lnTo>
                  <a:close/>
                  <a:moveTo>
                    <a:pt x="1988275" y="807954"/>
                  </a:moveTo>
                  <a:lnTo>
                    <a:pt x="1988275" y="775989"/>
                  </a:lnTo>
                  <a:lnTo>
                    <a:pt x="2000975" y="775989"/>
                  </a:lnTo>
                  <a:lnTo>
                    <a:pt x="2000975" y="807954"/>
                  </a:lnTo>
                  <a:close/>
                  <a:moveTo>
                    <a:pt x="2000975" y="733370"/>
                  </a:moveTo>
                  <a:lnTo>
                    <a:pt x="2000975" y="701406"/>
                  </a:lnTo>
                  <a:lnTo>
                    <a:pt x="2013675" y="701406"/>
                  </a:lnTo>
                  <a:lnTo>
                    <a:pt x="2013675" y="733370"/>
                  </a:lnTo>
                  <a:close/>
                  <a:moveTo>
                    <a:pt x="2013675" y="658786"/>
                  </a:moveTo>
                  <a:lnTo>
                    <a:pt x="2013675" y="626822"/>
                  </a:lnTo>
                  <a:lnTo>
                    <a:pt x="2026375" y="626822"/>
                  </a:lnTo>
                  <a:lnTo>
                    <a:pt x="2026375" y="658786"/>
                  </a:lnTo>
                  <a:close/>
                  <a:moveTo>
                    <a:pt x="2026375" y="584203"/>
                  </a:moveTo>
                  <a:lnTo>
                    <a:pt x="2026375" y="552238"/>
                  </a:lnTo>
                  <a:lnTo>
                    <a:pt x="2039075" y="552238"/>
                  </a:lnTo>
                  <a:lnTo>
                    <a:pt x="2039075" y="584203"/>
                  </a:lnTo>
                  <a:close/>
                  <a:moveTo>
                    <a:pt x="2039075" y="509619"/>
                  </a:moveTo>
                  <a:lnTo>
                    <a:pt x="2039075" y="477655"/>
                  </a:lnTo>
                  <a:lnTo>
                    <a:pt x="2051775" y="477655"/>
                  </a:lnTo>
                  <a:lnTo>
                    <a:pt x="2051775" y="509619"/>
                  </a:lnTo>
                  <a:close/>
                  <a:moveTo>
                    <a:pt x="2024979" y="468172"/>
                  </a:moveTo>
                  <a:lnTo>
                    <a:pt x="1986879" y="468172"/>
                  </a:lnTo>
                  <a:lnTo>
                    <a:pt x="1986879" y="457517"/>
                  </a:lnTo>
                  <a:lnTo>
                    <a:pt x="2024979" y="457517"/>
                  </a:lnTo>
                  <a:close/>
                  <a:moveTo>
                    <a:pt x="1954676" y="457517"/>
                  </a:moveTo>
                  <a:lnTo>
                    <a:pt x="1934700" y="457517"/>
                  </a:lnTo>
                  <a:lnTo>
                    <a:pt x="1934700" y="446862"/>
                  </a:lnTo>
                  <a:lnTo>
                    <a:pt x="1954676" y="446862"/>
                  </a:lnTo>
                  <a:close/>
                  <a:moveTo>
                    <a:pt x="1908064" y="446862"/>
                  </a:moveTo>
                  <a:lnTo>
                    <a:pt x="1888087" y="446862"/>
                  </a:lnTo>
                  <a:lnTo>
                    <a:pt x="1888087" y="436208"/>
                  </a:lnTo>
                  <a:lnTo>
                    <a:pt x="1908064" y="436208"/>
                  </a:lnTo>
                  <a:close/>
                  <a:moveTo>
                    <a:pt x="1861452" y="436208"/>
                  </a:moveTo>
                  <a:lnTo>
                    <a:pt x="1841475" y="436208"/>
                  </a:lnTo>
                  <a:lnTo>
                    <a:pt x="1841475" y="425553"/>
                  </a:lnTo>
                  <a:lnTo>
                    <a:pt x="1861452" y="425553"/>
                  </a:lnTo>
                  <a:close/>
                  <a:moveTo>
                    <a:pt x="1814840" y="425553"/>
                  </a:moveTo>
                  <a:lnTo>
                    <a:pt x="1794863" y="425553"/>
                  </a:lnTo>
                  <a:lnTo>
                    <a:pt x="1794863" y="414898"/>
                  </a:lnTo>
                  <a:lnTo>
                    <a:pt x="1814840" y="414898"/>
                  </a:lnTo>
                  <a:close/>
                  <a:moveTo>
                    <a:pt x="1768228" y="414898"/>
                  </a:moveTo>
                  <a:lnTo>
                    <a:pt x="1748251" y="414898"/>
                  </a:lnTo>
                  <a:lnTo>
                    <a:pt x="1748251" y="404243"/>
                  </a:lnTo>
                  <a:lnTo>
                    <a:pt x="1768228" y="404243"/>
                  </a:lnTo>
                  <a:close/>
                  <a:moveTo>
                    <a:pt x="1721616" y="404243"/>
                  </a:moveTo>
                  <a:lnTo>
                    <a:pt x="1701639" y="404243"/>
                  </a:lnTo>
                  <a:lnTo>
                    <a:pt x="1701639" y="393588"/>
                  </a:lnTo>
                  <a:lnTo>
                    <a:pt x="1721616" y="393588"/>
                  </a:lnTo>
                  <a:close/>
                  <a:moveTo>
                    <a:pt x="1675004" y="393588"/>
                  </a:moveTo>
                  <a:lnTo>
                    <a:pt x="1655027" y="393588"/>
                  </a:lnTo>
                  <a:lnTo>
                    <a:pt x="1655027" y="382934"/>
                  </a:lnTo>
                  <a:lnTo>
                    <a:pt x="1675004" y="382934"/>
                  </a:lnTo>
                  <a:close/>
                  <a:moveTo>
                    <a:pt x="1628392" y="382934"/>
                  </a:moveTo>
                  <a:lnTo>
                    <a:pt x="1608415" y="382934"/>
                  </a:lnTo>
                  <a:lnTo>
                    <a:pt x="1608415" y="372279"/>
                  </a:lnTo>
                  <a:lnTo>
                    <a:pt x="1628392" y="372279"/>
                  </a:lnTo>
                  <a:close/>
                  <a:moveTo>
                    <a:pt x="1581780" y="372279"/>
                  </a:moveTo>
                  <a:lnTo>
                    <a:pt x="1561803" y="372279"/>
                  </a:lnTo>
                  <a:lnTo>
                    <a:pt x="1561803" y="361624"/>
                  </a:lnTo>
                  <a:lnTo>
                    <a:pt x="1581780" y="361624"/>
                  </a:lnTo>
                  <a:close/>
                  <a:moveTo>
                    <a:pt x="1535167" y="361624"/>
                  </a:moveTo>
                  <a:lnTo>
                    <a:pt x="1515191" y="361624"/>
                  </a:lnTo>
                  <a:lnTo>
                    <a:pt x="1515191" y="350969"/>
                  </a:lnTo>
                  <a:lnTo>
                    <a:pt x="1535167" y="350969"/>
                  </a:lnTo>
                  <a:close/>
                  <a:moveTo>
                    <a:pt x="1488555" y="350969"/>
                  </a:moveTo>
                  <a:lnTo>
                    <a:pt x="1468579" y="350969"/>
                  </a:lnTo>
                  <a:lnTo>
                    <a:pt x="1468579" y="340314"/>
                  </a:lnTo>
                  <a:lnTo>
                    <a:pt x="1488555" y="340314"/>
                  </a:lnTo>
                  <a:close/>
                  <a:moveTo>
                    <a:pt x="1441943" y="340314"/>
                  </a:moveTo>
                  <a:lnTo>
                    <a:pt x="1421967" y="340314"/>
                  </a:lnTo>
                  <a:lnTo>
                    <a:pt x="1421967" y="329660"/>
                  </a:lnTo>
                  <a:lnTo>
                    <a:pt x="1441943" y="329660"/>
                  </a:lnTo>
                  <a:close/>
                  <a:moveTo>
                    <a:pt x="1395331" y="329660"/>
                  </a:moveTo>
                  <a:lnTo>
                    <a:pt x="1375355" y="329660"/>
                  </a:lnTo>
                  <a:lnTo>
                    <a:pt x="1375355" y="319005"/>
                  </a:lnTo>
                  <a:lnTo>
                    <a:pt x="1395331" y="319005"/>
                  </a:lnTo>
                  <a:close/>
                  <a:moveTo>
                    <a:pt x="1348719" y="319005"/>
                  </a:moveTo>
                  <a:lnTo>
                    <a:pt x="1328743" y="319005"/>
                  </a:lnTo>
                  <a:lnTo>
                    <a:pt x="1328743" y="308350"/>
                  </a:lnTo>
                  <a:lnTo>
                    <a:pt x="1348719" y="308350"/>
                  </a:lnTo>
                  <a:close/>
                  <a:moveTo>
                    <a:pt x="1302107" y="308350"/>
                  </a:moveTo>
                  <a:lnTo>
                    <a:pt x="1282131" y="308350"/>
                  </a:lnTo>
                  <a:lnTo>
                    <a:pt x="1282131" y="297695"/>
                  </a:lnTo>
                  <a:lnTo>
                    <a:pt x="1302107" y="297695"/>
                  </a:lnTo>
                  <a:close/>
                  <a:moveTo>
                    <a:pt x="1255495" y="297695"/>
                  </a:moveTo>
                  <a:lnTo>
                    <a:pt x="1235518" y="297695"/>
                  </a:lnTo>
                  <a:lnTo>
                    <a:pt x="1235518" y="287040"/>
                  </a:lnTo>
                  <a:lnTo>
                    <a:pt x="1255495" y="287040"/>
                  </a:lnTo>
                  <a:close/>
                  <a:moveTo>
                    <a:pt x="1208883" y="287040"/>
                  </a:moveTo>
                  <a:lnTo>
                    <a:pt x="1188906" y="287040"/>
                  </a:lnTo>
                  <a:lnTo>
                    <a:pt x="1188906" y="276386"/>
                  </a:lnTo>
                  <a:lnTo>
                    <a:pt x="1208883" y="276386"/>
                  </a:lnTo>
                  <a:close/>
                  <a:moveTo>
                    <a:pt x="1162271" y="276386"/>
                  </a:moveTo>
                  <a:lnTo>
                    <a:pt x="1142294" y="276386"/>
                  </a:lnTo>
                  <a:lnTo>
                    <a:pt x="1142294" y="265731"/>
                  </a:lnTo>
                  <a:lnTo>
                    <a:pt x="1162271" y="265731"/>
                  </a:lnTo>
                  <a:close/>
                  <a:moveTo>
                    <a:pt x="1115659" y="265731"/>
                  </a:moveTo>
                  <a:lnTo>
                    <a:pt x="1095682" y="265731"/>
                  </a:lnTo>
                  <a:lnTo>
                    <a:pt x="1095682" y="255076"/>
                  </a:lnTo>
                  <a:lnTo>
                    <a:pt x="1115659" y="255076"/>
                  </a:lnTo>
                  <a:close/>
                  <a:moveTo>
                    <a:pt x="1069047" y="255076"/>
                  </a:moveTo>
                  <a:lnTo>
                    <a:pt x="1049070" y="255076"/>
                  </a:lnTo>
                  <a:lnTo>
                    <a:pt x="1049070" y="244421"/>
                  </a:lnTo>
                  <a:lnTo>
                    <a:pt x="1069047" y="244421"/>
                  </a:lnTo>
                  <a:close/>
                  <a:moveTo>
                    <a:pt x="1022435" y="244421"/>
                  </a:moveTo>
                  <a:lnTo>
                    <a:pt x="1002458" y="244421"/>
                  </a:lnTo>
                  <a:lnTo>
                    <a:pt x="1002458" y="233766"/>
                  </a:lnTo>
                  <a:lnTo>
                    <a:pt x="1022435" y="233766"/>
                  </a:lnTo>
                  <a:close/>
                  <a:moveTo>
                    <a:pt x="975823" y="233766"/>
                  </a:moveTo>
                  <a:lnTo>
                    <a:pt x="955846" y="233766"/>
                  </a:lnTo>
                  <a:lnTo>
                    <a:pt x="955846" y="223112"/>
                  </a:lnTo>
                  <a:lnTo>
                    <a:pt x="975823" y="223112"/>
                  </a:lnTo>
                  <a:close/>
                  <a:moveTo>
                    <a:pt x="929211" y="223112"/>
                  </a:moveTo>
                  <a:lnTo>
                    <a:pt x="909234" y="223112"/>
                  </a:lnTo>
                  <a:lnTo>
                    <a:pt x="909234" y="212457"/>
                  </a:lnTo>
                  <a:lnTo>
                    <a:pt x="929211" y="212457"/>
                  </a:lnTo>
                  <a:close/>
                  <a:moveTo>
                    <a:pt x="882599" y="212457"/>
                  </a:moveTo>
                  <a:lnTo>
                    <a:pt x="862622" y="212457"/>
                  </a:lnTo>
                  <a:lnTo>
                    <a:pt x="862622" y="201802"/>
                  </a:lnTo>
                  <a:lnTo>
                    <a:pt x="882599" y="201802"/>
                  </a:lnTo>
                  <a:close/>
                  <a:moveTo>
                    <a:pt x="835986" y="201802"/>
                  </a:moveTo>
                  <a:lnTo>
                    <a:pt x="816010" y="201802"/>
                  </a:lnTo>
                  <a:lnTo>
                    <a:pt x="816010" y="191147"/>
                  </a:lnTo>
                  <a:lnTo>
                    <a:pt x="835986" y="191147"/>
                  </a:lnTo>
                  <a:close/>
                  <a:moveTo>
                    <a:pt x="789374" y="191147"/>
                  </a:moveTo>
                  <a:lnTo>
                    <a:pt x="769398" y="191147"/>
                  </a:lnTo>
                  <a:lnTo>
                    <a:pt x="769398" y="180492"/>
                  </a:lnTo>
                  <a:lnTo>
                    <a:pt x="789374" y="180492"/>
                  </a:lnTo>
                  <a:close/>
                  <a:moveTo>
                    <a:pt x="742762" y="180492"/>
                  </a:moveTo>
                  <a:lnTo>
                    <a:pt x="722786" y="180492"/>
                  </a:lnTo>
                  <a:lnTo>
                    <a:pt x="722786" y="169838"/>
                  </a:lnTo>
                  <a:lnTo>
                    <a:pt x="742762" y="169838"/>
                  </a:lnTo>
                  <a:close/>
                  <a:moveTo>
                    <a:pt x="696150" y="169838"/>
                  </a:moveTo>
                  <a:lnTo>
                    <a:pt x="676174" y="169838"/>
                  </a:lnTo>
                  <a:lnTo>
                    <a:pt x="676174" y="159183"/>
                  </a:lnTo>
                  <a:lnTo>
                    <a:pt x="696150" y="159183"/>
                  </a:lnTo>
                  <a:close/>
                  <a:moveTo>
                    <a:pt x="649538" y="159183"/>
                  </a:moveTo>
                  <a:lnTo>
                    <a:pt x="629562" y="159183"/>
                  </a:lnTo>
                  <a:lnTo>
                    <a:pt x="629562" y="148528"/>
                  </a:lnTo>
                  <a:lnTo>
                    <a:pt x="649538" y="148528"/>
                  </a:lnTo>
                  <a:close/>
                  <a:moveTo>
                    <a:pt x="602926" y="148528"/>
                  </a:moveTo>
                  <a:lnTo>
                    <a:pt x="582950" y="148528"/>
                  </a:lnTo>
                  <a:lnTo>
                    <a:pt x="582950" y="137873"/>
                  </a:lnTo>
                  <a:lnTo>
                    <a:pt x="602926" y="137873"/>
                  </a:lnTo>
                  <a:close/>
                  <a:moveTo>
                    <a:pt x="556314" y="137873"/>
                  </a:moveTo>
                  <a:lnTo>
                    <a:pt x="536337" y="137873"/>
                  </a:lnTo>
                  <a:lnTo>
                    <a:pt x="536337" y="127218"/>
                  </a:lnTo>
                  <a:lnTo>
                    <a:pt x="556314" y="127218"/>
                  </a:lnTo>
                  <a:close/>
                  <a:moveTo>
                    <a:pt x="509702" y="127218"/>
                  </a:moveTo>
                  <a:lnTo>
                    <a:pt x="489725" y="127218"/>
                  </a:lnTo>
                  <a:lnTo>
                    <a:pt x="489725" y="116564"/>
                  </a:lnTo>
                  <a:lnTo>
                    <a:pt x="509702" y="116564"/>
                  </a:lnTo>
                  <a:close/>
                  <a:moveTo>
                    <a:pt x="463090" y="116564"/>
                  </a:moveTo>
                  <a:lnTo>
                    <a:pt x="443113" y="116564"/>
                  </a:lnTo>
                  <a:lnTo>
                    <a:pt x="443113" y="105909"/>
                  </a:lnTo>
                  <a:lnTo>
                    <a:pt x="463090" y="105909"/>
                  </a:lnTo>
                  <a:close/>
                  <a:moveTo>
                    <a:pt x="416478" y="105909"/>
                  </a:moveTo>
                  <a:lnTo>
                    <a:pt x="396501" y="105909"/>
                  </a:lnTo>
                  <a:lnTo>
                    <a:pt x="396501" y="95254"/>
                  </a:lnTo>
                  <a:lnTo>
                    <a:pt x="416478" y="95254"/>
                  </a:lnTo>
                  <a:close/>
                  <a:moveTo>
                    <a:pt x="369866" y="95254"/>
                  </a:moveTo>
                  <a:lnTo>
                    <a:pt x="349889" y="95254"/>
                  </a:lnTo>
                  <a:lnTo>
                    <a:pt x="349889" y="84599"/>
                  </a:lnTo>
                  <a:lnTo>
                    <a:pt x="369866" y="84599"/>
                  </a:lnTo>
                  <a:close/>
                  <a:moveTo>
                    <a:pt x="330445" y="79272"/>
                  </a:moveTo>
                  <a:lnTo>
                    <a:pt x="330445" y="111236"/>
                  </a:lnTo>
                  <a:lnTo>
                    <a:pt x="323786" y="111236"/>
                  </a:lnTo>
                  <a:lnTo>
                    <a:pt x="323786" y="79272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486637" y="4438649"/>
            <a:ext cx="3593441" cy="665400"/>
            <a:chOff x="0" y="0"/>
            <a:chExt cx="4791255" cy="887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91256" cy="887200"/>
            </a:xfrm>
            <a:custGeom>
              <a:avLst/>
              <a:gdLst/>
              <a:ahLst/>
              <a:cxnLst/>
              <a:rect r="r" b="b" t="t" l="l"/>
              <a:pathLst>
                <a:path h="887200" w="4791256">
                  <a:moveTo>
                    <a:pt x="0" y="0"/>
                  </a:moveTo>
                  <a:lnTo>
                    <a:pt x="4791256" y="0"/>
                  </a:lnTo>
                  <a:lnTo>
                    <a:pt x="479125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9525"/>
              <a:ext cx="4791255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Text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6544931" y="4786707"/>
            <a:ext cx="99062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7535560" y="4773168"/>
            <a:ext cx="0" cy="9971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6" id="36"/>
          <p:cNvGrpSpPr/>
          <p:nvPr/>
        </p:nvGrpSpPr>
        <p:grpSpPr>
          <a:xfrm rot="0">
            <a:off x="6219516" y="5776047"/>
            <a:ext cx="2632087" cy="1072919"/>
            <a:chOff x="0" y="0"/>
            <a:chExt cx="693225" cy="2825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3225" cy="282580"/>
            </a:xfrm>
            <a:custGeom>
              <a:avLst/>
              <a:gdLst/>
              <a:ahLst/>
              <a:cxnLst/>
              <a:rect r="r" b="b" t="t" l="l"/>
              <a:pathLst>
                <a:path h="282580" w="693225">
                  <a:moveTo>
                    <a:pt x="346612" y="0"/>
                  </a:moveTo>
                  <a:cubicBezTo>
                    <a:pt x="155184" y="0"/>
                    <a:pt x="0" y="63258"/>
                    <a:pt x="0" y="141290"/>
                  </a:cubicBezTo>
                  <a:cubicBezTo>
                    <a:pt x="0" y="219322"/>
                    <a:pt x="155184" y="282580"/>
                    <a:pt x="346612" y="282580"/>
                  </a:cubicBezTo>
                  <a:cubicBezTo>
                    <a:pt x="538041" y="282580"/>
                    <a:pt x="693225" y="219322"/>
                    <a:pt x="693225" y="141290"/>
                  </a:cubicBezTo>
                  <a:cubicBezTo>
                    <a:pt x="693225" y="63258"/>
                    <a:pt x="538041" y="0"/>
                    <a:pt x="3466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EFEF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64990" y="36017"/>
              <a:ext cx="563245" cy="220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12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579835" y="5872222"/>
            <a:ext cx="1930500" cy="804368"/>
            <a:chOff x="0" y="0"/>
            <a:chExt cx="2574000" cy="107249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574036" cy="1072515"/>
            </a:xfrm>
            <a:custGeom>
              <a:avLst/>
              <a:gdLst/>
              <a:ahLst/>
              <a:cxnLst/>
              <a:rect r="r" b="b" t="t" l="l"/>
              <a:pathLst>
                <a:path h="1072515" w="2574036">
                  <a:moveTo>
                    <a:pt x="0" y="0"/>
                  </a:moveTo>
                  <a:lnTo>
                    <a:pt x="2574036" y="0"/>
                  </a:lnTo>
                  <a:lnTo>
                    <a:pt x="2574036" y="1072515"/>
                  </a:lnTo>
                  <a:lnTo>
                    <a:pt x="0" y="10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1" b="1"/>
              </a:stretch>
            </a:blipFill>
          </p:spPr>
        </p:sp>
      </p:grpSp>
      <p:sp>
        <p:nvSpPr>
          <p:cNvPr name="AutoShape 41" id="41"/>
          <p:cNvSpPr/>
          <p:nvPr/>
        </p:nvSpPr>
        <p:spPr>
          <a:xfrm flipH="true" flipV="true">
            <a:off x="7535560" y="6848966"/>
            <a:ext cx="9525" cy="5896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5127952" y="7438569"/>
            <a:ext cx="4928108" cy="2115906"/>
            <a:chOff x="0" y="0"/>
            <a:chExt cx="4590371" cy="19708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590317" cy="1970958"/>
            </a:xfrm>
            <a:custGeom>
              <a:avLst/>
              <a:gdLst/>
              <a:ahLst/>
              <a:cxnLst/>
              <a:rect r="r" b="b" t="t" l="l"/>
              <a:pathLst>
                <a:path h="1970958" w="4590317">
                  <a:moveTo>
                    <a:pt x="37146" y="0"/>
                  </a:moveTo>
                  <a:lnTo>
                    <a:pt x="4553170" y="0"/>
                  </a:lnTo>
                  <a:cubicBezTo>
                    <a:pt x="4573725" y="0"/>
                    <a:pt x="4590317" y="7443"/>
                    <a:pt x="4590317" y="16662"/>
                  </a:cubicBezTo>
                  <a:lnTo>
                    <a:pt x="4590317" y="1954288"/>
                  </a:lnTo>
                  <a:cubicBezTo>
                    <a:pt x="4590317" y="1963508"/>
                    <a:pt x="4573725" y="1970958"/>
                    <a:pt x="4553170" y="1970958"/>
                  </a:cubicBezTo>
                  <a:lnTo>
                    <a:pt x="37146" y="1970958"/>
                  </a:lnTo>
                  <a:cubicBezTo>
                    <a:pt x="16592" y="1970958"/>
                    <a:pt x="0" y="1963508"/>
                    <a:pt x="0" y="1954288"/>
                  </a:cubicBezTo>
                  <a:lnTo>
                    <a:pt x="0" y="16662"/>
                  </a:lnTo>
                  <a:cubicBezTo>
                    <a:pt x="0" y="7443"/>
                    <a:pt x="16592" y="0"/>
                    <a:pt x="37146" y="0"/>
                  </a:cubicBezTo>
                  <a:moveTo>
                    <a:pt x="37146" y="33325"/>
                  </a:moveTo>
                  <a:lnTo>
                    <a:pt x="37146" y="16662"/>
                  </a:lnTo>
                  <a:lnTo>
                    <a:pt x="74293" y="16662"/>
                  </a:lnTo>
                  <a:lnTo>
                    <a:pt x="74293" y="1954288"/>
                  </a:lnTo>
                  <a:lnTo>
                    <a:pt x="37146" y="1954288"/>
                  </a:lnTo>
                  <a:lnTo>
                    <a:pt x="37146" y="1937625"/>
                  </a:lnTo>
                  <a:lnTo>
                    <a:pt x="4553170" y="1937625"/>
                  </a:lnTo>
                  <a:lnTo>
                    <a:pt x="4553170" y="1954288"/>
                  </a:lnTo>
                  <a:lnTo>
                    <a:pt x="4516024" y="1954288"/>
                  </a:lnTo>
                  <a:lnTo>
                    <a:pt x="4516024" y="16662"/>
                  </a:lnTo>
                  <a:lnTo>
                    <a:pt x="4553170" y="16662"/>
                  </a:lnTo>
                  <a:lnTo>
                    <a:pt x="4553170" y="33325"/>
                  </a:lnTo>
                  <a:lnTo>
                    <a:pt x="37146" y="33325"/>
                  </a:lnTo>
                  <a:close/>
                </a:path>
              </a:pathLst>
            </a:custGeom>
            <a:solidFill>
              <a:srgbClr val="F3F3F3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5569238" y="7620491"/>
            <a:ext cx="1092171" cy="1391301"/>
          </a:xfrm>
          <a:custGeom>
            <a:avLst/>
            <a:gdLst/>
            <a:ahLst/>
            <a:cxnLst/>
            <a:rect r="r" b="b" t="t" l="l"/>
            <a:pathLst>
              <a:path h="1391301" w="1092171">
                <a:moveTo>
                  <a:pt x="0" y="0"/>
                </a:moveTo>
                <a:lnTo>
                  <a:pt x="1092172" y="0"/>
                </a:lnTo>
                <a:lnTo>
                  <a:pt x="1092172" y="1391301"/>
                </a:lnTo>
                <a:lnTo>
                  <a:pt x="0" y="1391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5531117" y="8889075"/>
            <a:ext cx="1319647" cy="665400"/>
            <a:chOff x="0" y="0"/>
            <a:chExt cx="1759530" cy="887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59531" cy="887200"/>
            </a:xfrm>
            <a:custGeom>
              <a:avLst/>
              <a:gdLst/>
              <a:ahLst/>
              <a:cxnLst/>
              <a:rect r="r" b="b" t="t" l="l"/>
              <a:pathLst>
                <a:path h="887200" w="1759531">
                  <a:moveTo>
                    <a:pt x="0" y="0"/>
                  </a:moveTo>
                  <a:lnTo>
                    <a:pt x="1759531" y="0"/>
                  </a:lnTo>
                  <a:lnTo>
                    <a:pt x="1759531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9525"/>
              <a:ext cx="1759530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Patient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9953623" y="401156"/>
            <a:ext cx="1707802" cy="1496656"/>
          </a:xfrm>
          <a:custGeom>
            <a:avLst/>
            <a:gdLst/>
            <a:ahLst/>
            <a:cxnLst/>
            <a:rect r="r" b="b" t="t" l="l"/>
            <a:pathLst>
              <a:path h="1496656" w="1707802">
                <a:moveTo>
                  <a:pt x="0" y="0"/>
                </a:moveTo>
                <a:lnTo>
                  <a:pt x="1707802" y="0"/>
                </a:lnTo>
                <a:lnTo>
                  <a:pt x="1707802" y="1496656"/>
                </a:lnTo>
                <a:lnTo>
                  <a:pt x="0" y="1496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2446926" y="437176"/>
            <a:ext cx="1381878" cy="1565868"/>
          </a:xfrm>
          <a:custGeom>
            <a:avLst/>
            <a:gdLst/>
            <a:ahLst/>
            <a:cxnLst/>
            <a:rect r="r" b="b" t="t" l="l"/>
            <a:pathLst>
              <a:path h="1565868" w="1381878">
                <a:moveTo>
                  <a:pt x="0" y="0"/>
                </a:moveTo>
                <a:lnTo>
                  <a:pt x="1381878" y="0"/>
                </a:lnTo>
                <a:lnTo>
                  <a:pt x="1381878" y="1565868"/>
                </a:lnTo>
                <a:lnTo>
                  <a:pt x="0" y="156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8351047" y="7620491"/>
            <a:ext cx="1186084" cy="1391301"/>
          </a:xfrm>
          <a:custGeom>
            <a:avLst/>
            <a:gdLst/>
            <a:ahLst/>
            <a:cxnLst/>
            <a:rect r="r" b="b" t="t" l="l"/>
            <a:pathLst>
              <a:path h="1391301" w="1186084">
                <a:moveTo>
                  <a:pt x="0" y="0"/>
                </a:moveTo>
                <a:lnTo>
                  <a:pt x="1186084" y="0"/>
                </a:lnTo>
                <a:lnTo>
                  <a:pt x="1186084" y="1391301"/>
                </a:lnTo>
                <a:lnTo>
                  <a:pt x="0" y="1391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8129570" y="8925600"/>
            <a:ext cx="1710238" cy="665400"/>
            <a:chOff x="0" y="0"/>
            <a:chExt cx="2280317" cy="8872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280318" cy="887200"/>
            </a:xfrm>
            <a:custGeom>
              <a:avLst/>
              <a:gdLst/>
              <a:ahLst/>
              <a:cxnLst/>
              <a:rect r="r" b="b" t="t" l="l"/>
              <a:pathLst>
                <a:path h="887200" w="2280318">
                  <a:moveTo>
                    <a:pt x="0" y="0"/>
                  </a:moveTo>
                  <a:lnTo>
                    <a:pt x="2280318" y="0"/>
                  </a:lnTo>
                  <a:lnTo>
                    <a:pt x="2280318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9525"/>
              <a:ext cx="2280317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Collection 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6853166" y="7925937"/>
            <a:ext cx="1306124" cy="780409"/>
          </a:xfrm>
          <a:custGeom>
            <a:avLst/>
            <a:gdLst/>
            <a:ahLst/>
            <a:cxnLst/>
            <a:rect r="r" b="b" t="t" l="l"/>
            <a:pathLst>
              <a:path h="780409" w="1306124">
                <a:moveTo>
                  <a:pt x="0" y="0"/>
                </a:moveTo>
                <a:lnTo>
                  <a:pt x="1306124" y="0"/>
                </a:lnTo>
                <a:lnTo>
                  <a:pt x="1306124" y="780409"/>
                </a:lnTo>
                <a:lnTo>
                  <a:pt x="0" y="780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5" id="55"/>
          <p:cNvSpPr/>
          <p:nvPr/>
        </p:nvSpPr>
        <p:spPr>
          <a:xfrm>
            <a:off x="9537131" y="4984628"/>
            <a:ext cx="7665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V="true">
            <a:off x="10303675" y="3404204"/>
            <a:ext cx="0" cy="32020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7" id="57"/>
          <p:cNvGrpSpPr/>
          <p:nvPr/>
        </p:nvGrpSpPr>
        <p:grpSpPr>
          <a:xfrm rot="0">
            <a:off x="10721799" y="2858226"/>
            <a:ext cx="4832132" cy="1091956"/>
            <a:chOff x="0" y="0"/>
            <a:chExt cx="6442843" cy="145594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11977" y="6013"/>
              <a:ext cx="6418925" cy="1443879"/>
            </a:xfrm>
            <a:custGeom>
              <a:avLst/>
              <a:gdLst/>
              <a:ahLst/>
              <a:cxnLst/>
              <a:rect r="r" b="b" t="t" l="l"/>
              <a:pathLst>
                <a:path h="1443879" w="6418925">
                  <a:moveTo>
                    <a:pt x="0" y="0"/>
                  </a:moveTo>
                  <a:lnTo>
                    <a:pt x="6418925" y="0"/>
                  </a:lnTo>
                  <a:lnTo>
                    <a:pt x="6418925" y="1443880"/>
                  </a:lnTo>
                  <a:lnTo>
                    <a:pt x="0" y="1443880"/>
                  </a:lnTo>
                  <a:close/>
                  <a:moveTo>
                    <a:pt x="166959" y="83463"/>
                  </a:moveTo>
                  <a:lnTo>
                    <a:pt x="166959" y="1360417"/>
                  </a:lnTo>
                  <a:lnTo>
                    <a:pt x="6251966" y="1360417"/>
                  </a:lnTo>
                  <a:lnTo>
                    <a:pt x="6251966" y="8346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-184150" y="0"/>
              <a:ext cx="6703592" cy="1812266"/>
            </a:xfrm>
            <a:custGeom>
              <a:avLst/>
              <a:gdLst/>
              <a:ahLst/>
              <a:cxnLst/>
              <a:rect r="r" b="b" t="t" l="l"/>
              <a:pathLst>
                <a:path h="1812266" w="6703592">
                  <a:moveTo>
                    <a:pt x="363804" y="0"/>
                  </a:moveTo>
                  <a:lnTo>
                    <a:pt x="435666" y="0"/>
                  </a:lnTo>
                  <a:lnTo>
                    <a:pt x="435666" y="12026"/>
                  </a:lnTo>
                  <a:lnTo>
                    <a:pt x="363804" y="12026"/>
                  </a:lnTo>
                  <a:close/>
                  <a:moveTo>
                    <a:pt x="531481" y="12026"/>
                  </a:moveTo>
                  <a:lnTo>
                    <a:pt x="603343" y="12026"/>
                  </a:lnTo>
                  <a:lnTo>
                    <a:pt x="531481" y="12026"/>
                  </a:lnTo>
                  <a:close/>
                  <a:moveTo>
                    <a:pt x="699159" y="12026"/>
                  </a:moveTo>
                  <a:lnTo>
                    <a:pt x="771020" y="12026"/>
                  </a:lnTo>
                  <a:lnTo>
                    <a:pt x="699159" y="12026"/>
                  </a:lnTo>
                  <a:close/>
                  <a:moveTo>
                    <a:pt x="866836" y="12026"/>
                  </a:moveTo>
                  <a:lnTo>
                    <a:pt x="938698" y="12026"/>
                  </a:lnTo>
                  <a:lnTo>
                    <a:pt x="866836" y="12026"/>
                  </a:lnTo>
                  <a:close/>
                  <a:moveTo>
                    <a:pt x="1034513" y="12026"/>
                  </a:moveTo>
                  <a:lnTo>
                    <a:pt x="1106375" y="12026"/>
                  </a:lnTo>
                  <a:lnTo>
                    <a:pt x="1034513" y="12026"/>
                  </a:lnTo>
                  <a:close/>
                  <a:moveTo>
                    <a:pt x="1202190" y="12026"/>
                  </a:moveTo>
                  <a:lnTo>
                    <a:pt x="1274052" y="12026"/>
                  </a:lnTo>
                  <a:lnTo>
                    <a:pt x="1202190" y="12026"/>
                  </a:lnTo>
                  <a:close/>
                  <a:moveTo>
                    <a:pt x="1369868" y="12026"/>
                  </a:moveTo>
                  <a:lnTo>
                    <a:pt x="1441729" y="12026"/>
                  </a:lnTo>
                  <a:lnTo>
                    <a:pt x="1369868" y="12026"/>
                  </a:lnTo>
                  <a:close/>
                  <a:moveTo>
                    <a:pt x="1537545" y="12026"/>
                  </a:moveTo>
                  <a:lnTo>
                    <a:pt x="1609407" y="12026"/>
                  </a:lnTo>
                  <a:lnTo>
                    <a:pt x="1537545" y="12026"/>
                  </a:lnTo>
                  <a:close/>
                  <a:moveTo>
                    <a:pt x="1705222" y="12026"/>
                  </a:moveTo>
                  <a:lnTo>
                    <a:pt x="1777084" y="12026"/>
                  </a:lnTo>
                  <a:lnTo>
                    <a:pt x="1705222" y="12026"/>
                  </a:lnTo>
                  <a:close/>
                  <a:moveTo>
                    <a:pt x="1872899" y="12026"/>
                  </a:moveTo>
                  <a:lnTo>
                    <a:pt x="1944761" y="12026"/>
                  </a:lnTo>
                  <a:lnTo>
                    <a:pt x="1872899" y="12026"/>
                  </a:lnTo>
                  <a:close/>
                  <a:moveTo>
                    <a:pt x="2040577" y="12026"/>
                  </a:moveTo>
                  <a:lnTo>
                    <a:pt x="2112438" y="12026"/>
                  </a:lnTo>
                  <a:lnTo>
                    <a:pt x="2040577" y="12026"/>
                  </a:lnTo>
                  <a:close/>
                  <a:moveTo>
                    <a:pt x="2208254" y="12026"/>
                  </a:moveTo>
                  <a:lnTo>
                    <a:pt x="2280116" y="12026"/>
                  </a:lnTo>
                  <a:lnTo>
                    <a:pt x="2208254" y="12026"/>
                  </a:lnTo>
                  <a:close/>
                  <a:moveTo>
                    <a:pt x="2375931" y="12026"/>
                  </a:moveTo>
                  <a:lnTo>
                    <a:pt x="2447793" y="12026"/>
                  </a:lnTo>
                  <a:lnTo>
                    <a:pt x="2375931" y="12026"/>
                  </a:lnTo>
                  <a:close/>
                  <a:moveTo>
                    <a:pt x="2543609" y="12026"/>
                  </a:moveTo>
                  <a:lnTo>
                    <a:pt x="2615470" y="12026"/>
                  </a:lnTo>
                  <a:lnTo>
                    <a:pt x="2543609" y="12026"/>
                  </a:lnTo>
                  <a:close/>
                  <a:moveTo>
                    <a:pt x="2711286" y="12026"/>
                  </a:moveTo>
                  <a:lnTo>
                    <a:pt x="2783147" y="12026"/>
                  </a:lnTo>
                  <a:lnTo>
                    <a:pt x="2711286" y="12026"/>
                  </a:lnTo>
                  <a:close/>
                  <a:moveTo>
                    <a:pt x="2878963" y="12026"/>
                  </a:moveTo>
                  <a:lnTo>
                    <a:pt x="2950825" y="12026"/>
                  </a:lnTo>
                  <a:lnTo>
                    <a:pt x="2878963" y="12026"/>
                  </a:lnTo>
                  <a:close/>
                  <a:moveTo>
                    <a:pt x="3046640" y="12026"/>
                  </a:moveTo>
                  <a:lnTo>
                    <a:pt x="3118502" y="12026"/>
                  </a:lnTo>
                  <a:lnTo>
                    <a:pt x="3046640" y="12026"/>
                  </a:lnTo>
                  <a:close/>
                  <a:moveTo>
                    <a:pt x="3214317" y="12026"/>
                  </a:moveTo>
                  <a:lnTo>
                    <a:pt x="3286179" y="12026"/>
                  </a:lnTo>
                  <a:lnTo>
                    <a:pt x="3214317" y="12026"/>
                  </a:lnTo>
                  <a:close/>
                  <a:moveTo>
                    <a:pt x="3381995" y="12026"/>
                  </a:moveTo>
                  <a:lnTo>
                    <a:pt x="3453856" y="12026"/>
                  </a:lnTo>
                  <a:lnTo>
                    <a:pt x="3381995" y="12026"/>
                  </a:lnTo>
                  <a:close/>
                  <a:moveTo>
                    <a:pt x="3549672" y="12026"/>
                  </a:moveTo>
                  <a:lnTo>
                    <a:pt x="3621534" y="12026"/>
                  </a:lnTo>
                  <a:lnTo>
                    <a:pt x="3549672" y="12026"/>
                  </a:lnTo>
                  <a:close/>
                  <a:moveTo>
                    <a:pt x="3717349" y="12026"/>
                  </a:moveTo>
                  <a:lnTo>
                    <a:pt x="3789211" y="12026"/>
                  </a:lnTo>
                  <a:lnTo>
                    <a:pt x="3717349" y="12026"/>
                  </a:lnTo>
                  <a:close/>
                  <a:moveTo>
                    <a:pt x="3885026" y="12026"/>
                  </a:moveTo>
                  <a:lnTo>
                    <a:pt x="3956888" y="12026"/>
                  </a:lnTo>
                  <a:lnTo>
                    <a:pt x="3885026" y="12026"/>
                  </a:lnTo>
                  <a:close/>
                  <a:moveTo>
                    <a:pt x="4052704" y="12026"/>
                  </a:moveTo>
                  <a:lnTo>
                    <a:pt x="4124565" y="12026"/>
                  </a:lnTo>
                  <a:lnTo>
                    <a:pt x="4052704" y="12026"/>
                  </a:lnTo>
                  <a:close/>
                  <a:moveTo>
                    <a:pt x="4220381" y="12026"/>
                  </a:moveTo>
                  <a:lnTo>
                    <a:pt x="4292243" y="12026"/>
                  </a:lnTo>
                  <a:lnTo>
                    <a:pt x="4220381" y="12026"/>
                  </a:lnTo>
                  <a:close/>
                  <a:moveTo>
                    <a:pt x="4388058" y="12026"/>
                  </a:moveTo>
                  <a:lnTo>
                    <a:pt x="4459920" y="12026"/>
                  </a:lnTo>
                  <a:lnTo>
                    <a:pt x="4388058" y="12026"/>
                  </a:lnTo>
                  <a:close/>
                  <a:moveTo>
                    <a:pt x="4555735" y="12026"/>
                  </a:moveTo>
                  <a:lnTo>
                    <a:pt x="4627597" y="12026"/>
                  </a:lnTo>
                  <a:lnTo>
                    <a:pt x="4555735" y="12026"/>
                  </a:lnTo>
                  <a:close/>
                  <a:moveTo>
                    <a:pt x="4723412" y="12026"/>
                  </a:moveTo>
                  <a:lnTo>
                    <a:pt x="4795274" y="12026"/>
                  </a:lnTo>
                  <a:lnTo>
                    <a:pt x="4723412" y="12026"/>
                  </a:lnTo>
                  <a:close/>
                  <a:moveTo>
                    <a:pt x="4891090" y="12026"/>
                  </a:moveTo>
                  <a:lnTo>
                    <a:pt x="4962952" y="12026"/>
                  </a:lnTo>
                  <a:lnTo>
                    <a:pt x="4891090" y="12026"/>
                  </a:lnTo>
                  <a:close/>
                  <a:moveTo>
                    <a:pt x="5058767" y="12026"/>
                  </a:moveTo>
                  <a:lnTo>
                    <a:pt x="5130629" y="12026"/>
                  </a:lnTo>
                  <a:lnTo>
                    <a:pt x="5058767" y="12026"/>
                  </a:lnTo>
                  <a:close/>
                  <a:moveTo>
                    <a:pt x="5226445" y="12026"/>
                  </a:moveTo>
                  <a:lnTo>
                    <a:pt x="5298306" y="12026"/>
                  </a:lnTo>
                  <a:lnTo>
                    <a:pt x="5226445" y="12026"/>
                  </a:lnTo>
                  <a:close/>
                  <a:moveTo>
                    <a:pt x="5394122" y="12026"/>
                  </a:moveTo>
                  <a:lnTo>
                    <a:pt x="5465983" y="12026"/>
                  </a:lnTo>
                  <a:lnTo>
                    <a:pt x="5394122" y="12026"/>
                  </a:lnTo>
                  <a:close/>
                  <a:moveTo>
                    <a:pt x="5561799" y="12026"/>
                  </a:moveTo>
                  <a:lnTo>
                    <a:pt x="5633660" y="12026"/>
                  </a:lnTo>
                  <a:lnTo>
                    <a:pt x="5561799" y="12026"/>
                  </a:lnTo>
                  <a:close/>
                  <a:moveTo>
                    <a:pt x="5729476" y="12026"/>
                  </a:moveTo>
                  <a:lnTo>
                    <a:pt x="5801338" y="12026"/>
                  </a:lnTo>
                  <a:lnTo>
                    <a:pt x="5729476" y="12026"/>
                  </a:lnTo>
                  <a:close/>
                  <a:moveTo>
                    <a:pt x="5897153" y="12026"/>
                  </a:moveTo>
                  <a:lnTo>
                    <a:pt x="5969015" y="12026"/>
                  </a:lnTo>
                  <a:lnTo>
                    <a:pt x="5897153" y="12026"/>
                  </a:lnTo>
                  <a:close/>
                  <a:moveTo>
                    <a:pt x="6064831" y="12026"/>
                  </a:moveTo>
                  <a:lnTo>
                    <a:pt x="6136692" y="12026"/>
                  </a:lnTo>
                  <a:lnTo>
                    <a:pt x="6064831" y="12026"/>
                  </a:lnTo>
                  <a:close/>
                  <a:moveTo>
                    <a:pt x="6232508" y="12026"/>
                  </a:moveTo>
                  <a:lnTo>
                    <a:pt x="6304369" y="12026"/>
                  </a:lnTo>
                  <a:lnTo>
                    <a:pt x="6232508" y="12026"/>
                  </a:lnTo>
                  <a:close/>
                  <a:moveTo>
                    <a:pt x="6400185" y="12026"/>
                  </a:moveTo>
                  <a:lnTo>
                    <a:pt x="6472047" y="12026"/>
                  </a:lnTo>
                  <a:lnTo>
                    <a:pt x="6400185" y="12026"/>
                  </a:lnTo>
                  <a:close/>
                  <a:moveTo>
                    <a:pt x="6567862" y="12026"/>
                  </a:moveTo>
                  <a:lnTo>
                    <a:pt x="6615052" y="12026"/>
                  </a:lnTo>
                  <a:cubicBezTo>
                    <a:pt x="6621759" y="12026"/>
                    <a:pt x="6627012" y="14672"/>
                    <a:pt x="6627012" y="18039"/>
                  </a:cubicBezTo>
                  <a:lnTo>
                    <a:pt x="6627012" y="18400"/>
                  </a:lnTo>
                  <a:lnTo>
                    <a:pt x="6603074" y="18400"/>
                  </a:lnTo>
                  <a:lnTo>
                    <a:pt x="6603074" y="6013"/>
                  </a:lnTo>
                  <a:lnTo>
                    <a:pt x="6615052" y="6013"/>
                  </a:lnTo>
                  <a:lnTo>
                    <a:pt x="6615052" y="12026"/>
                  </a:lnTo>
                  <a:lnTo>
                    <a:pt x="6567862" y="12026"/>
                  </a:lnTo>
                  <a:close/>
                  <a:moveTo>
                    <a:pt x="6627012" y="78532"/>
                  </a:moveTo>
                  <a:lnTo>
                    <a:pt x="6627012" y="114611"/>
                  </a:lnTo>
                  <a:lnTo>
                    <a:pt x="6603074" y="114611"/>
                  </a:lnTo>
                  <a:lnTo>
                    <a:pt x="6603074" y="78532"/>
                  </a:lnTo>
                  <a:close/>
                  <a:moveTo>
                    <a:pt x="6603074" y="162716"/>
                  </a:moveTo>
                  <a:lnTo>
                    <a:pt x="6603074" y="198795"/>
                  </a:lnTo>
                  <a:lnTo>
                    <a:pt x="6579121" y="198795"/>
                  </a:lnTo>
                  <a:lnTo>
                    <a:pt x="6579121" y="162716"/>
                  </a:lnTo>
                  <a:close/>
                  <a:moveTo>
                    <a:pt x="6579121" y="246900"/>
                  </a:moveTo>
                  <a:lnTo>
                    <a:pt x="6579121" y="282979"/>
                  </a:lnTo>
                  <a:lnTo>
                    <a:pt x="6555167" y="282979"/>
                  </a:lnTo>
                  <a:lnTo>
                    <a:pt x="6555167" y="246900"/>
                  </a:lnTo>
                  <a:close/>
                  <a:moveTo>
                    <a:pt x="6555167" y="331084"/>
                  </a:moveTo>
                  <a:lnTo>
                    <a:pt x="6555167" y="367163"/>
                  </a:lnTo>
                  <a:lnTo>
                    <a:pt x="6531213" y="367163"/>
                  </a:lnTo>
                  <a:lnTo>
                    <a:pt x="6531213" y="331084"/>
                  </a:lnTo>
                  <a:close/>
                  <a:moveTo>
                    <a:pt x="6531213" y="415269"/>
                  </a:moveTo>
                  <a:lnTo>
                    <a:pt x="6531213" y="451348"/>
                  </a:lnTo>
                  <a:lnTo>
                    <a:pt x="6507259" y="451348"/>
                  </a:lnTo>
                  <a:lnTo>
                    <a:pt x="6507259" y="415269"/>
                  </a:lnTo>
                  <a:close/>
                  <a:moveTo>
                    <a:pt x="6507259" y="499453"/>
                  </a:moveTo>
                  <a:lnTo>
                    <a:pt x="6507259" y="535532"/>
                  </a:lnTo>
                  <a:lnTo>
                    <a:pt x="6483305" y="535532"/>
                  </a:lnTo>
                  <a:lnTo>
                    <a:pt x="6483305" y="499453"/>
                  </a:lnTo>
                  <a:close/>
                  <a:moveTo>
                    <a:pt x="6483305" y="583637"/>
                  </a:moveTo>
                  <a:lnTo>
                    <a:pt x="6483305" y="619716"/>
                  </a:lnTo>
                  <a:lnTo>
                    <a:pt x="6459351" y="619716"/>
                  </a:lnTo>
                  <a:lnTo>
                    <a:pt x="6459351" y="583637"/>
                  </a:lnTo>
                  <a:close/>
                  <a:moveTo>
                    <a:pt x="6459351" y="667821"/>
                  </a:moveTo>
                  <a:lnTo>
                    <a:pt x="6459351" y="703900"/>
                  </a:lnTo>
                  <a:lnTo>
                    <a:pt x="6435398" y="703900"/>
                  </a:lnTo>
                  <a:lnTo>
                    <a:pt x="6435398" y="667821"/>
                  </a:lnTo>
                  <a:close/>
                  <a:moveTo>
                    <a:pt x="6435398" y="752006"/>
                  </a:moveTo>
                  <a:lnTo>
                    <a:pt x="6435398" y="788084"/>
                  </a:lnTo>
                  <a:lnTo>
                    <a:pt x="6411444" y="788084"/>
                  </a:lnTo>
                  <a:lnTo>
                    <a:pt x="6411444" y="752006"/>
                  </a:lnTo>
                  <a:close/>
                  <a:moveTo>
                    <a:pt x="6411444" y="836190"/>
                  </a:moveTo>
                  <a:lnTo>
                    <a:pt x="6411444" y="872269"/>
                  </a:lnTo>
                  <a:lnTo>
                    <a:pt x="6387490" y="872269"/>
                  </a:lnTo>
                  <a:lnTo>
                    <a:pt x="6387490" y="836190"/>
                  </a:lnTo>
                  <a:close/>
                  <a:moveTo>
                    <a:pt x="6387490" y="920374"/>
                  </a:moveTo>
                  <a:lnTo>
                    <a:pt x="6387490" y="956453"/>
                  </a:lnTo>
                  <a:lnTo>
                    <a:pt x="6363536" y="956453"/>
                  </a:lnTo>
                  <a:lnTo>
                    <a:pt x="6363536" y="920374"/>
                  </a:lnTo>
                  <a:close/>
                  <a:moveTo>
                    <a:pt x="6363536" y="1004558"/>
                  </a:moveTo>
                  <a:lnTo>
                    <a:pt x="6363536" y="1040637"/>
                  </a:lnTo>
                  <a:lnTo>
                    <a:pt x="6339582" y="1040637"/>
                  </a:lnTo>
                  <a:lnTo>
                    <a:pt x="6339582" y="1004558"/>
                  </a:lnTo>
                  <a:close/>
                  <a:moveTo>
                    <a:pt x="6339582" y="1088742"/>
                  </a:moveTo>
                  <a:lnTo>
                    <a:pt x="6339582" y="1124821"/>
                  </a:lnTo>
                  <a:lnTo>
                    <a:pt x="6315628" y="1124821"/>
                  </a:lnTo>
                  <a:lnTo>
                    <a:pt x="6315628" y="1088742"/>
                  </a:lnTo>
                  <a:close/>
                  <a:moveTo>
                    <a:pt x="6315628" y="1172927"/>
                  </a:moveTo>
                  <a:lnTo>
                    <a:pt x="6315628" y="1209006"/>
                  </a:lnTo>
                  <a:lnTo>
                    <a:pt x="6291674" y="1209006"/>
                  </a:lnTo>
                  <a:lnTo>
                    <a:pt x="6291674" y="1172927"/>
                  </a:lnTo>
                  <a:close/>
                  <a:moveTo>
                    <a:pt x="6291674" y="1257111"/>
                  </a:moveTo>
                  <a:lnTo>
                    <a:pt x="6291674" y="1293190"/>
                  </a:lnTo>
                  <a:lnTo>
                    <a:pt x="6267720" y="1293190"/>
                  </a:lnTo>
                  <a:lnTo>
                    <a:pt x="6267720" y="1257111"/>
                  </a:lnTo>
                  <a:close/>
                  <a:moveTo>
                    <a:pt x="6267720" y="1341295"/>
                  </a:moveTo>
                  <a:lnTo>
                    <a:pt x="6267720" y="1377374"/>
                  </a:lnTo>
                  <a:lnTo>
                    <a:pt x="6243766" y="1377374"/>
                  </a:lnTo>
                  <a:lnTo>
                    <a:pt x="6243766" y="1341295"/>
                  </a:lnTo>
                  <a:close/>
                  <a:moveTo>
                    <a:pt x="6243766" y="1425479"/>
                  </a:moveTo>
                  <a:lnTo>
                    <a:pt x="6243766" y="1461873"/>
                  </a:lnTo>
                  <a:lnTo>
                    <a:pt x="6219812" y="1461873"/>
                  </a:lnTo>
                  <a:lnTo>
                    <a:pt x="6219812" y="1425479"/>
                  </a:lnTo>
                  <a:close/>
                  <a:moveTo>
                    <a:pt x="6112739" y="1468604"/>
                  </a:moveTo>
                  <a:lnTo>
                    <a:pt x="6040877" y="1468604"/>
                  </a:lnTo>
                  <a:lnTo>
                    <a:pt x="6040877" y="1455906"/>
                  </a:lnTo>
                  <a:lnTo>
                    <a:pt x="6112739" y="1455906"/>
                  </a:lnTo>
                  <a:close/>
                  <a:moveTo>
                    <a:pt x="5945061" y="1455906"/>
                  </a:moveTo>
                  <a:lnTo>
                    <a:pt x="5873200" y="1455906"/>
                  </a:lnTo>
                  <a:lnTo>
                    <a:pt x="5873200" y="1443880"/>
                  </a:lnTo>
                  <a:lnTo>
                    <a:pt x="5945061" y="1443880"/>
                  </a:lnTo>
                  <a:close/>
                  <a:moveTo>
                    <a:pt x="5777384" y="1443880"/>
                  </a:moveTo>
                  <a:lnTo>
                    <a:pt x="5705522" y="1443880"/>
                  </a:lnTo>
                  <a:lnTo>
                    <a:pt x="5705522" y="1431853"/>
                  </a:lnTo>
                  <a:lnTo>
                    <a:pt x="5777384" y="1431853"/>
                  </a:lnTo>
                  <a:close/>
                  <a:moveTo>
                    <a:pt x="5609707" y="1431853"/>
                  </a:moveTo>
                  <a:lnTo>
                    <a:pt x="5537845" y="1431853"/>
                  </a:lnTo>
                  <a:lnTo>
                    <a:pt x="5537845" y="1419827"/>
                  </a:lnTo>
                  <a:lnTo>
                    <a:pt x="5609707" y="1419827"/>
                  </a:lnTo>
                  <a:close/>
                  <a:moveTo>
                    <a:pt x="5442029" y="1419827"/>
                  </a:moveTo>
                  <a:lnTo>
                    <a:pt x="5370168" y="1419827"/>
                  </a:lnTo>
                  <a:lnTo>
                    <a:pt x="5370168" y="1407801"/>
                  </a:lnTo>
                  <a:lnTo>
                    <a:pt x="5442029" y="1407801"/>
                  </a:lnTo>
                  <a:close/>
                  <a:moveTo>
                    <a:pt x="5274352" y="1407801"/>
                  </a:moveTo>
                  <a:lnTo>
                    <a:pt x="5202491" y="1407801"/>
                  </a:lnTo>
                  <a:lnTo>
                    <a:pt x="5202491" y="1395774"/>
                  </a:lnTo>
                  <a:lnTo>
                    <a:pt x="5274352" y="1395774"/>
                  </a:lnTo>
                  <a:close/>
                  <a:moveTo>
                    <a:pt x="5106675" y="1395774"/>
                  </a:moveTo>
                  <a:lnTo>
                    <a:pt x="5034813" y="1395774"/>
                  </a:lnTo>
                  <a:lnTo>
                    <a:pt x="5034813" y="1383748"/>
                  </a:lnTo>
                  <a:lnTo>
                    <a:pt x="5106675" y="1383748"/>
                  </a:lnTo>
                  <a:close/>
                  <a:moveTo>
                    <a:pt x="4938998" y="1383748"/>
                  </a:moveTo>
                  <a:lnTo>
                    <a:pt x="4867136" y="1383748"/>
                  </a:lnTo>
                  <a:lnTo>
                    <a:pt x="4867136" y="1371722"/>
                  </a:lnTo>
                  <a:lnTo>
                    <a:pt x="4938998" y="1371722"/>
                  </a:lnTo>
                  <a:close/>
                  <a:moveTo>
                    <a:pt x="4771320" y="1371722"/>
                  </a:moveTo>
                  <a:lnTo>
                    <a:pt x="4699459" y="1371722"/>
                  </a:lnTo>
                  <a:lnTo>
                    <a:pt x="4699459" y="1359695"/>
                  </a:lnTo>
                  <a:lnTo>
                    <a:pt x="4771320" y="1359695"/>
                  </a:lnTo>
                  <a:close/>
                  <a:moveTo>
                    <a:pt x="4603643" y="1359695"/>
                  </a:moveTo>
                  <a:lnTo>
                    <a:pt x="4531782" y="1359695"/>
                  </a:lnTo>
                  <a:lnTo>
                    <a:pt x="4531782" y="1347669"/>
                  </a:lnTo>
                  <a:lnTo>
                    <a:pt x="4603643" y="1347669"/>
                  </a:lnTo>
                  <a:close/>
                  <a:moveTo>
                    <a:pt x="4435966" y="1347669"/>
                  </a:moveTo>
                  <a:lnTo>
                    <a:pt x="4364104" y="1347669"/>
                  </a:lnTo>
                  <a:lnTo>
                    <a:pt x="4364104" y="1335643"/>
                  </a:lnTo>
                  <a:lnTo>
                    <a:pt x="4435966" y="1335643"/>
                  </a:lnTo>
                  <a:close/>
                  <a:moveTo>
                    <a:pt x="4268289" y="1335643"/>
                  </a:moveTo>
                  <a:lnTo>
                    <a:pt x="4196427" y="1335643"/>
                  </a:lnTo>
                  <a:lnTo>
                    <a:pt x="4196427" y="1323616"/>
                  </a:lnTo>
                  <a:lnTo>
                    <a:pt x="4268289" y="1323616"/>
                  </a:lnTo>
                  <a:close/>
                  <a:moveTo>
                    <a:pt x="4100611" y="1323616"/>
                  </a:moveTo>
                  <a:lnTo>
                    <a:pt x="4028750" y="1323616"/>
                  </a:lnTo>
                  <a:lnTo>
                    <a:pt x="4028750" y="1311590"/>
                  </a:lnTo>
                  <a:lnTo>
                    <a:pt x="4100611" y="1311590"/>
                  </a:lnTo>
                  <a:close/>
                  <a:moveTo>
                    <a:pt x="3932934" y="1311590"/>
                  </a:moveTo>
                  <a:lnTo>
                    <a:pt x="3861072" y="1311590"/>
                  </a:lnTo>
                  <a:lnTo>
                    <a:pt x="3861072" y="1299564"/>
                  </a:lnTo>
                  <a:lnTo>
                    <a:pt x="3932934" y="1299564"/>
                  </a:lnTo>
                  <a:close/>
                  <a:moveTo>
                    <a:pt x="3765257" y="1299564"/>
                  </a:moveTo>
                  <a:lnTo>
                    <a:pt x="3693395" y="1299564"/>
                  </a:lnTo>
                  <a:lnTo>
                    <a:pt x="3693395" y="1287537"/>
                  </a:lnTo>
                  <a:lnTo>
                    <a:pt x="3765257" y="1287537"/>
                  </a:lnTo>
                  <a:close/>
                  <a:moveTo>
                    <a:pt x="3597580" y="1287537"/>
                  </a:moveTo>
                  <a:lnTo>
                    <a:pt x="3525718" y="1287537"/>
                  </a:lnTo>
                  <a:lnTo>
                    <a:pt x="3525718" y="1275511"/>
                  </a:lnTo>
                  <a:lnTo>
                    <a:pt x="3597580" y="1275511"/>
                  </a:lnTo>
                  <a:close/>
                  <a:moveTo>
                    <a:pt x="3429902" y="1275511"/>
                  </a:moveTo>
                  <a:lnTo>
                    <a:pt x="3358041" y="1275511"/>
                  </a:lnTo>
                  <a:lnTo>
                    <a:pt x="3358041" y="1263485"/>
                  </a:lnTo>
                  <a:lnTo>
                    <a:pt x="3429902" y="1263485"/>
                  </a:lnTo>
                  <a:close/>
                  <a:moveTo>
                    <a:pt x="3262225" y="1263485"/>
                  </a:moveTo>
                  <a:lnTo>
                    <a:pt x="3190364" y="1263485"/>
                  </a:lnTo>
                  <a:lnTo>
                    <a:pt x="3190364" y="1251458"/>
                  </a:lnTo>
                  <a:lnTo>
                    <a:pt x="3262225" y="1251458"/>
                  </a:lnTo>
                  <a:close/>
                  <a:moveTo>
                    <a:pt x="3094548" y="1251458"/>
                  </a:moveTo>
                  <a:lnTo>
                    <a:pt x="3022686" y="1251458"/>
                  </a:lnTo>
                  <a:lnTo>
                    <a:pt x="3022686" y="1239432"/>
                  </a:lnTo>
                  <a:lnTo>
                    <a:pt x="3094548" y="1239432"/>
                  </a:lnTo>
                  <a:close/>
                  <a:moveTo>
                    <a:pt x="2926871" y="1239432"/>
                  </a:moveTo>
                  <a:lnTo>
                    <a:pt x="2855009" y="1239432"/>
                  </a:lnTo>
                  <a:lnTo>
                    <a:pt x="2855009" y="1227406"/>
                  </a:lnTo>
                  <a:lnTo>
                    <a:pt x="2926871" y="1227406"/>
                  </a:lnTo>
                  <a:close/>
                  <a:moveTo>
                    <a:pt x="2759193" y="1227406"/>
                  </a:moveTo>
                  <a:lnTo>
                    <a:pt x="2687332" y="1227406"/>
                  </a:lnTo>
                  <a:lnTo>
                    <a:pt x="2687332" y="1215379"/>
                  </a:lnTo>
                  <a:lnTo>
                    <a:pt x="2759193" y="1215379"/>
                  </a:lnTo>
                  <a:close/>
                  <a:moveTo>
                    <a:pt x="2591516" y="1215379"/>
                  </a:moveTo>
                  <a:lnTo>
                    <a:pt x="2519655" y="1215379"/>
                  </a:lnTo>
                  <a:lnTo>
                    <a:pt x="2519655" y="1203353"/>
                  </a:lnTo>
                  <a:lnTo>
                    <a:pt x="2591516" y="1203353"/>
                  </a:lnTo>
                  <a:close/>
                  <a:moveTo>
                    <a:pt x="2423839" y="1203353"/>
                  </a:moveTo>
                  <a:lnTo>
                    <a:pt x="2351977" y="1203353"/>
                  </a:lnTo>
                  <a:lnTo>
                    <a:pt x="2351977" y="1191327"/>
                  </a:lnTo>
                  <a:lnTo>
                    <a:pt x="2423839" y="1191327"/>
                  </a:lnTo>
                  <a:close/>
                  <a:moveTo>
                    <a:pt x="2256162" y="1191327"/>
                  </a:moveTo>
                  <a:lnTo>
                    <a:pt x="2184300" y="1191327"/>
                  </a:lnTo>
                  <a:lnTo>
                    <a:pt x="2184300" y="1179300"/>
                  </a:lnTo>
                  <a:lnTo>
                    <a:pt x="2256162" y="1179300"/>
                  </a:lnTo>
                  <a:close/>
                  <a:moveTo>
                    <a:pt x="2088485" y="1179300"/>
                  </a:moveTo>
                  <a:lnTo>
                    <a:pt x="2016623" y="1179300"/>
                  </a:lnTo>
                  <a:lnTo>
                    <a:pt x="2016623" y="1167274"/>
                  </a:lnTo>
                  <a:lnTo>
                    <a:pt x="2088485" y="1167274"/>
                  </a:lnTo>
                  <a:close/>
                  <a:moveTo>
                    <a:pt x="1920807" y="1167274"/>
                  </a:moveTo>
                  <a:lnTo>
                    <a:pt x="1848945" y="1167274"/>
                  </a:lnTo>
                  <a:lnTo>
                    <a:pt x="1848945" y="1155248"/>
                  </a:lnTo>
                  <a:lnTo>
                    <a:pt x="1920807" y="1155248"/>
                  </a:lnTo>
                  <a:close/>
                  <a:moveTo>
                    <a:pt x="1753130" y="1155248"/>
                  </a:moveTo>
                  <a:lnTo>
                    <a:pt x="1681268" y="1155248"/>
                  </a:lnTo>
                  <a:lnTo>
                    <a:pt x="1681268" y="1143222"/>
                  </a:lnTo>
                  <a:lnTo>
                    <a:pt x="1753130" y="1143222"/>
                  </a:lnTo>
                  <a:close/>
                  <a:moveTo>
                    <a:pt x="1585453" y="1143222"/>
                  </a:moveTo>
                  <a:lnTo>
                    <a:pt x="1513591" y="1143222"/>
                  </a:lnTo>
                  <a:lnTo>
                    <a:pt x="1513591" y="1131195"/>
                  </a:lnTo>
                  <a:lnTo>
                    <a:pt x="1585453" y="1131195"/>
                  </a:lnTo>
                  <a:close/>
                  <a:moveTo>
                    <a:pt x="1417775" y="1131195"/>
                  </a:moveTo>
                  <a:lnTo>
                    <a:pt x="1345914" y="1131195"/>
                  </a:lnTo>
                  <a:lnTo>
                    <a:pt x="1345914" y="1119169"/>
                  </a:lnTo>
                  <a:lnTo>
                    <a:pt x="1417775" y="1119169"/>
                  </a:lnTo>
                  <a:close/>
                  <a:moveTo>
                    <a:pt x="1250098" y="1119169"/>
                  </a:moveTo>
                  <a:lnTo>
                    <a:pt x="1178237" y="1119169"/>
                  </a:lnTo>
                  <a:lnTo>
                    <a:pt x="1178237" y="1107143"/>
                  </a:lnTo>
                  <a:lnTo>
                    <a:pt x="1250098" y="1107143"/>
                  </a:lnTo>
                  <a:close/>
                  <a:moveTo>
                    <a:pt x="1082421" y="1107143"/>
                  </a:moveTo>
                  <a:lnTo>
                    <a:pt x="1010559" y="1107143"/>
                  </a:lnTo>
                  <a:lnTo>
                    <a:pt x="1010559" y="1095116"/>
                  </a:lnTo>
                  <a:lnTo>
                    <a:pt x="1082421" y="1095116"/>
                  </a:lnTo>
                  <a:close/>
                  <a:moveTo>
                    <a:pt x="914744" y="1095116"/>
                  </a:moveTo>
                  <a:lnTo>
                    <a:pt x="842882" y="1095116"/>
                  </a:lnTo>
                  <a:lnTo>
                    <a:pt x="842882" y="1083090"/>
                  </a:lnTo>
                  <a:lnTo>
                    <a:pt x="914744" y="1083090"/>
                  </a:lnTo>
                  <a:close/>
                  <a:moveTo>
                    <a:pt x="747066" y="1083090"/>
                  </a:moveTo>
                  <a:lnTo>
                    <a:pt x="675205" y="1083090"/>
                  </a:lnTo>
                  <a:lnTo>
                    <a:pt x="675205" y="1071064"/>
                  </a:lnTo>
                  <a:lnTo>
                    <a:pt x="747066" y="1071064"/>
                  </a:lnTo>
                  <a:close/>
                  <a:moveTo>
                    <a:pt x="579389" y="1071064"/>
                  </a:moveTo>
                  <a:lnTo>
                    <a:pt x="507528" y="1071064"/>
                  </a:lnTo>
                  <a:lnTo>
                    <a:pt x="507528" y="1059037"/>
                  </a:lnTo>
                  <a:lnTo>
                    <a:pt x="579389" y="1059037"/>
                  </a:lnTo>
                  <a:close/>
                  <a:moveTo>
                    <a:pt x="411712" y="1059037"/>
                  </a:moveTo>
                  <a:lnTo>
                    <a:pt x="339850" y="1059037"/>
                  </a:lnTo>
                  <a:lnTo>
                    <a:pt x="339850" y="1047011"/>
                  </a:lnTo>
                  <a:lnTo>
                    <a:pt x="411712" y="1047011"/>
                  </a:lnTo>
                  <a:close/>
                  <a:moveTo>
                    <a:pt x="244035" y="1047011"/>
                  </a:moveTo>
                  <a:lnTo>
                    <a:pt x="177800" y="1047011"/>
                  </a:lnTo>
                  <a:lnTo>
                    <a:pt x="177800" y="1034985"/>
                  </a:lnTo>
                  <a:lnTo>
                    <a:pt x="244035" y="1034985"/>
                  </a:lnTo>
                  <a:close/>
                  <a:moveTo>
                    <a:pt x="127000" y="1034985"/>
                  </a:moveTo>
                  <a:lnTo>
                    <a:pt x="88900" y="1034985"/>
                  </a:lnTo>
                  <a:lnTo>
                    <a:pt x="88900" y="1022958"/>
                  </a:lnTo>
                  <a:lnTo>
                    <a:pt x="127000" y="1022958"/>
                  </a:lnTo>
                  <a:close/>
                  <a:moveTo>
                    <a:pt x="38100" y="1022958"/>
                  </a:moveTo>
                  <a:lnTo>
                    <a:pt x="0" y="1022958"/>
                  </a:lnTo>
                  <a:lnTo>
                    <a:pt x="0" y="1010932"/>
                  </a:lnTo>
                  <a:lnTo>
                    <a:pt x="38100" y="1010932"/>
                  </a:lnTo>
                  <a:close/>
                  <a:moveTo>
                    <a:pt x="184150" y="1425840"/>
                  </a:moveTo>
                  <a:lnTo>
                    <a:pt x="184150" y="1389761"/>
                  </a:lnTo>
                  <a:lnTo>
                    <a:pt x="208104" y="1389761"/>
                  </a:lnTo>
                  <a:lnTo>
                    <a:pt x="208104" y="1425840"/>
                  </a:lnTo>
                  <a:close/>
                  <a:moveTo>
                    <a:pt x="208104" y="1341656"/>
                  </a:moveTo>
                  <a:lnTo>
                    <a:pt x="208104" y="1305577"/>
                  </a:lnTo>
                  <a:lnTo>
                    <a:pt x="208104" y="1341656"/>
                  </a:lnTo>
                  <a:close/>
                  <a:moveTo>
                    <a:pt x="208104" y="1257472"/>
                  </a:moveTo>
                  <a:lnTo>
                    <a:pt x="208104" y="1221393"/>
                  </a:lnTo>
                  <a:lnTo>
                    <a:pt x="208104" y="1257472"/>
                  </a:lnTo>
                  <a:close/>
                  <a:moveTo>
                    <a:pt x="208104" y="1173287"/>
                  </a:moveTo>
                  <a:lnTo>
                    <a:pt x="208104" y="1137208"/>
                  </a:lnTo>
                  <a:lnTo>
                    <a:pt x="208104" y="1173287"/>
                  </a:lnTo>
                  <a:close/>
                  <a:moveTo>
                    <a:pt x="208104" y="1089103"/>
                  </a:moveTo>
                  <a:lnTo>
                    <a:pt x="208104" y="1053024"/>
                  </a:lnTo>
                  <a:lnTo>
                    <a:pt x="208104" y="1089103"/>
                  </a:lnTo>
                  <a:close/>
                  <a:moveTo>
                    <a:pt x="208104" y="1004919"/>
                  </a:moveTo>
                  <a:lnTo>
                    <a:pt x="208104" y="968840"/>
                  </a:lnTo>
                  <a:lnTo>
                    <a:pt x="208104" y="1004919"/>
                  </a:lnTo>
                  <a:close/>
                  <a:moveTo>
                    <a:pt x="208104" y="920735"/>
                  </a:moveTo>
                  <a:lnTo>
                    <a:pt x="208104" y="884656"/>
                  </a:lnTo>
                  <a:lnTo>
                    <a:pt x="208104" y="920735"/>
                  </a:lnTo>
                  <a:close/>
                  <a:moveTo>
                    <a:pt x="208104" y="836550"/>
                  </a:moveTo>
                  <a:lnTo>
                    <a:pt x="208104" y="800472"/>
                  </a:lnTo>
                  <a:lnTo>
                    <a:pt x="208104" y="836550"/>
                  </a:lnTo>
                  <a:close/>
                  <a:moveTo>
                    <a:pt x="208104" y="752366"/>
                  </a:moveTo>
                  <a:lnTo>
                    <a:pt x="208104" y="716287"/>
                  </a:lnTo>
                  <a:lnTo>
                    <a:pt x="208104" y="752366"/>
                  </a:lnTo>
                  <a:close/>
                  <a:moveTo>
                    <a:pt x="208104" y="668182"/>
                  </a:moveTo>
                  <a:lnTo>
                    <a:pt x="208104" y="632103"/>
                  </a:lnTo>
                  <a:lnTo>
                    <a:pt x="208104" y="668182"/>
                  </a:lnTo>
                  <a:close/>
                  <a:moveTo>
                    <a:pt x="208104" y="583998"/>
                  </a:moveTo>
                  <a:lnTo>
                    <a:pt x="208104" y="547919"/>
                  </a:lnTo>
                  <a:lnTo>
                    <a:pt x="208104" y="583998"/>
                  </a:lnTo>
                  <a:close/>
                  <a:moveTo>
                    <a:pt x="208104" y="499814"/>
                  </a:moveTo>
                  <a:lnTo>
                    <a:pt x="208104" y="463735"/>
                  </a:lnTo>
                  <a:lnTo>
                    <a:pt x="208104" y="499814"/>
                  </a:lnTo>
                  <a:close/>
                  <a:moveTo>
                    <a:pt x="208104" y="415629"/>
                  </a:moveTo>
                  <a:lnTo>
                    <a:pt x="208104" y="379551"/>
                  </a:lnTo>
                  <a:lnTo>
                    <a:pt x="208104" y="415629"/>
                  </a:lnTo>
                  <a:close/>
                  <a:moveTo>
                    <a:pt x="208104" y="331445"/>
                  </a:moveTo>
                  <a:lnTo>
                    <a:pt x="208104" y="295366"/>
                  </a:lnTo>
                  <a:lnTo>
                    <a:pt x="208104" y="331445"/>
                  </a:lnTo>
                  <a:close/>
                  <a:moveTo>
                    <a:pt x="208104" y="247261"/>
                  </a:moveTo>
                  <a:lnTo>
                    <a:pt x="208104" y="211182"/>
                  </a:lnTo>
                  <a:lnTo>
                    <a:pt x="208104" y="247261"/>
                  </a:lnTo>
                  <a:close/>
                  <a:moveTo>
                    <a:pt x="208104" y="163077"/>
                  </a:moveTo>
                  <a:lnTo>
                    <a:pt x="208104" y="126998"/>
                  </a:lnTo>
                  <a:lnTo>
                    <a:pt x="208104" y="163077"/>
                  </a:lnTo>
                  <a:close/>
                  <a:moveTo>
                    <a:pt x="208104" y="78893"/>
                  </a:moveTo>
                  <a:lnTo>
                    <a:pt x="208104" y="42814"/>
                  </a:lnTo>
                  <a:lnTo>
                    <a:pt x="208104" y="78893"/>
                  </a:lnTo>
                  <a:close/>
                  <a:moveTo>
                    <a:pt x="196127" y="0"/>
                  </a:moveTo>
                  <a:lnTo>
                    <a:pt x="267989" y="0"/>
                  </a:lnTo>
                  <a:lnTo>
                    <a:pt x="267989" y="12026"/>
                  </a:lnTo>
                  <a:lnTo>
                    <a:pt x="196127" y="12026"/>
                  </a:lnTo>
                  <a:close/>
                  <a:moveTo>
                    <a:pt x="375063" y="173660"/>
                  </a:moveTo>
                  <a:lnTo>
                    <a:pt x="375063" y="209739"/>
                  </a:lnTo>
                  <a:lnTo>
                    <a:pt x="351109" y="209739"/>
                  </a:lnTo>
                  <a:lnTo>
                    <a:pt x="351109" y="173660"/>
                  </a:lnTo>
                  <a:close/>
                  <a:moveTo>
                    <a:pt x="351109" y="257844"/>
                  </a:moveTo>
                  <a:lnTo>
                    <a:pt x="351109" y="293923"/>
                  </a:lnTo>
                  <a:lnTo>
                    <a:pt x="327155" y="293923"/>
                  </a:lnTo>
                  <a:lnTo>
                    <a:pt x="327155" y="257844"/>
                  </a:lnTo>
                  <a:close/>
                  <a:moveTo>
                    <a:pt x="327155" y="342028"/>
                  </a:moveTo>
                  <a:lnTo>
                    <a:pt x="327155" y="378107"/>
                  </a:lnTo>
                  <a:lnTo>
                    <a:pt x="303201" y="378107"/>
                  </a:lnTo>
                  <a:lnTo>
                    <a:pt x="303201" y="342028"/>
                  </a:lnTo>
                  <a:close/>
                  <a:moveTo>
                    <a:pt x="303201" y="426213"/>
                  </a:moveTo>
                  <a:lnTo>
                    <a:pt x="303201" y="462292"/>
                  </a:lnTo>
                  <a:lnTo>
                    <a:pt x="279247" y="462292"/>
                  </a:lnTo>
                  <a:lnTo>
                    <a:pt x="279247" y="426213"/>
                  </a:lnTo>
                  <a:close/>
                  <a:moveTo>
                    <a:pt x="279247" y="510397"/>
                  </a:moveTo>
                  <a:lnTo>
                    <a:pt x="279247" y="546476"/>
                  </a:lnTo>
                  <a:lnTo>
                    <a:pt x="255293" y="546476"/>
                  </a:lnTo>
                  <a:lnTo>
                    <a:pt x="255293" y="510397"/>
                  </a:lnTo>
                  <a:close/>
                  <a:moveTo>
                    <a:pt x="255293" y="594581"/>
                  </a:moveTo>
                  <a:lnTo>
                    <a:pt x="255293" y="630660"/>
                  </a:lnTo>
                  <a:lnTo>
                    <a:pt x="231339" y="630660"/>
                  </a:lnTo>
                  <a:lnTo>
                    <a:pt x="231339" y="594581"/>
                  </a:lnTo>
                  <a:close/>
                  <a:moveTo>
                    <a:pt x="231339" y="678765"/>
                  </a:moveTo>
                  <a:lnTo>
                    <a:pt x="231339" y="714844"/>
                  </a:lnTo>
                  <a:lnTo>
                    <a:pt x="207385" y="714844"/>
                  </a:lnTo>
                  <a:lnTo>
                    <a:pt x="207385" y="678765"/>
                  </a:lnTo>
                  <a:close/>
                  <a:moveTo>
                    <a:pt x="207385" y="762949"/>
                  </a:moveTo>
                  <a:lnTo>
                    <a:pt x="207385" y="799028"/>
                  </a:lnTo>
                  <a:lnTo>
                    <a:pt x="183769" y="799028"/>
                  </a:lnTo>
                  <a:lnTo>
                    <a:pt x="183769" y="762949"/>
                  </a:lnTo>
                  <a:close/>
                  <a:moveTo>
                    <a:pt x="183769" y="847134"/>
                  </a:moveTo>
                  <a:lnTo>
                    <a:pt x="183769" y="883213"/>
                  </a:lnTo>
                  <a:lnTo>
                    <a:pt x="171069" y="883213"/>
                  </a:lnTo>
                  <a:lnTo>
                    <a:pt x="171069" y="847134"/>
                  </a:lnTo>
                  <a:close/>
                  <a:moveTo>
                    <a:pt x="171069" y="931318"/>
                  </a:moveTo>
                  <a:lnTo>
                    <a:pt x="171069" y="967397"/>
                  </a:lnTo>
                  <a:lnTo>
                    <a:pt x="158369" y="967397"/>
                  </a:lnTo>
                  <a:lnTo>
                    <a:pt x="158369" y="931318"/>
                  </a:lnTo>
                  <a:close/>
                  <a:moveTo>
                    <a:pt x="158369" y="1015502"/>
                  </a:moveTo>
                  <a:lnTo>
                    <a:pt x="158369" y="1051581"/>
                  </a:lnTo>
                  <a:lnTo>
                    <a:pt x="145669" y="1051581"/>
                  </a:lnTo>
                  <a:lnTo>
                    <a:pt x="145669" y="1015502"/>
                  </a:lnTo>
                  <a:close/>
                  <a:moveTo>
                    <a:pt x="145669" y="1099686"/>
                  </a:moveTo>
                  <a:lnTo>
                    <a:pt x="145669" y="1135765"/>
                  </a:lnTo>
                  <a:lnTo>
                    <a:pt x="132969" y="1135765"/>
                  </a:lnTo>
                  <a:lnTo>
                    <a:pt x="132969" y="1099686"/>
                  </a:lnTo>
                  <a:close/>
                  <a:moveTo>
                    <a:pt x="132969" y="1183871"/>
                  </a:moveTo>
                  <a:lnTo>
                    <a:pt x="132969" y="1219950"/>
                  </a:lnTo>
                  <a:lnTo>
                    <a:pt x="120269" y="1219950"/>
                  </a:lnTo>
                  <a:lnTo>
                    <a:pt x="120269" y="1183871"/>
                  </a:lnTo>
                  <a:close/>
                  <a:moveTo>
                    <a:pt x="120269" y="1268055"/>
                  </a:moveTo>
                  <a:lnTo>
                    <a:pt x="120269" y="1304134"/>
                  </a:lnTo>
                  <a:lnTo>
                    <a:pt x="107569" y="1304134"/>
                  </a:lnTo>
                  <a:lnTo>
                    <a:pt x="107569" y="1268055"/>
                  </a:lnTo>
                  <a:close/>
                  <a:moveTo>
                    <a:pt x="107569" y="1352239"/>
                  </a:moveTo>
                  <a:lnTo>
                    <a:pt x="107569" y="1366430"/>
                  </a:lnTo>
                  <a:lnTo>
                    <a:pt x="101219" y="1366430"/>
                  </a:lnTo>
                  <a:lnTo>
                    <a:pt x="101219" y="1360417"/>
                  </a:lnTo>
                  <a:lnTo>
                    <a:pt x="406682" y="1360417"/>
                  </a:lnTo>
                  <a:lnTo>
                    <a:pt x="406682" y="1372443"/>
                  </a:lnTo>
                  <a:lnTo>
                    <a:pt x="363086" y="1372443"/>
                  </a:lnTo>
                  <a:cubicBezTo>
                    <a:pt x="356378" y="1372443"/>
                    <a:pt x="351109" y="1369797"/>
                    <a:pt x="351109" y="1366430"/>
                  </a:cubicBezTo>
                  <a:lnTo>
                    <a:pt x="351109" y="1352239"/>
                  </a:lnTo>
                  <a:close/>
                  <a:moveTo>
                    <a:pt x="478543" y="1360417"/>
                  </a:moveTo>
                  <a:lnTo>
                    <a:pt x="550405" y="1360417"/>
                  </a:lnTo>
                  <a:lnTo>
                    <a:pt x="550405" y="1372443"/>
                  </a:lnTo>
                  <a:lnTo>
                    <a:pt x="478543" y="1372443"/>
                  </a:lnTo>
                  <a:close/>
                  <a:moveTo>
                    <a:pt x="646221" y="1372443"/>
                  </a:moveTo>
                  <a:lnTo>
                    <a:pt x="718082" y="1372443"/>
                  </a:lnTo>
                  <a:lnTo>
                    <a:pt x="718082" y="1384470"/>
                  </a:lnTo>
                  <a:lnTo>
                    <a:pt x="646221" y="1384470"/>
                  </a:lnTo>
                  <a:close/>
                  <a:moveTo>
                    <a:pt x="813898" y="1384470"/>
                  </a:moveTo>
                  <a:lnTo>
                    <a:pt x="885760" y="1384470"/>
                  </a:lnTo>
                  <a:lnTo>
                    <a:pt x="885760" y="1396496"/>
                  </a:lnTo>
                  <a:lnTo>
                    <a:pt x="813898" y="1396496"/>
                  </a:lnTo>
                  <a:close/>
                  <a:moveTo>
                    <a:pt x="981575" y="1396496"/>
                  </a:moveTo>
                  <a:lnTo>
                    <a:pt x="1053437" y="1396496"/>
                  </a:lnTo>
                  <a:lnTo>
                    <a:pt x="1053437" y="1408522"/>
                  </a:lnTo>
                  <a:lnTo>
                    <a:pt x="981575" y="1408522"/>
                  </a:lnTo>
                  <a:close/>
                  <a:moveTo>
                    <a:pt x="1149252" y="1408522"/>
                  </a:moveTo>
                  <a:lnTo>
                    <a:pt x="1221114" y="1408522"/>
                  </a:lnTo>
                  <a:lnTo>
                    <a:pt x="1221114" y="1420548"/>
                  </a:lnTo>
                  <a:lnTo>
                    <a:pt x="1149252" y="1420548"/>
                  </a:lnTo>
                  <a:close/>
                  <a:moveTo>
                    <a:pt x="1316930" y="1420548"/>
                  </a:moveTo>
                  <a:lnTo>
                    <a:pt x="1388791" y="1420548"/>
                  </a:lnTo>
                  <a:lnTo>
                    <a:pt x="1388791" y="1432575"/>
                  </a:lnTo>
                  <a:lnTo>
                    <a:pt x="1316930" y="1432575"/>
                  </a:lnTo>
                  <a:close/>
                  <a:moveTo>
                    <a:pt x="1484607" y="1432575"/>
                  </a:moveTo>
                  <a:lnTo>
                    <a:pt x="1556469" y="1432575"/>
                  </a:lnTo>
                  <a:lnTo>
                    <a:pt x="1556469" y="1444601"/>
                  </a:lnTo>
                  <a:lnTo>
                    <a:pt x="1484607" y="1444601"/>
                  </a:lnTo>
                  <a:close/>
                  <a:moveTo>
                    <a:pt x="1652284" y="1444601"/>
                  </a:moveTo>
                  <a:lnTo>
                    <a:pt x="1724146" y="1444601"/>
                  </a:lnTo>
                  <a:lnTo>
                    <a:pt x="1724146" y="1456666"/>
                  </a:lnTo>
                  <a:lnTo>
                    <a:pt x="1652284" y="1456666"/>
                  </a:lnTo>
                  <a:close/>
                  <a:moveTo>
                    <a:pt x="1819961" y="1456666"/>
                  </a:moveTo>
                  <a:lnTo>
                    <a:pt x="1891823" y="1456666"/>
                  </a:lnTo>
                  <a:lnTo>
                    <a:pt x="1891823" y="1469366"/>
                  </a:lnTo>
                  <a:lnTo>
                    <a:pt x="1819961" y="1469366"/>
                  </a:lnTo>
                  <a:close/>
                  <a:moveTo>
                    <a:pt x="1987639" y="1469366"/>
                  </a:moveTo>
                  <a:lnTo>
                    <a:pt x="2059500" y="1469366"/>
                  </a:lnTo>
                  <a:lnTo>
                    <a:pt x="2059500" y="1482066"/>
                  </a:lnTo>
                  <a:lnTo>
                    <a:pt x="1987639" y="1482066"/>
                  </a:lnTo>
                  <a:close/>
                  <a:moveTo>
                    <a:pt x="2155316" y="1482066"/>
                  </a:moveTo>
                  <a:lnTo>
                    <a:pt x="2227177" y="1482066"/>
                  </a:lnTo>
                  <a:lnTo>
                    <a:pt x="2227177" y="1494766"/>
                  </a:lnTo>
                  <a:lnTo>
                    <a:pt x="2155316" y="1494766"/>
                  </a:lnTo>
                  <a:close/>
                  <a:moveTo>
                    <a:pt x="2322993" y="1494766"/>
                  </a:moveTo>
                  <a:lnTo>
                    <a:pt x="2394855" y="1494766"/>
                  </a:lnTo>
                  <a:lnTo>
                    <a:pt x="2394855" y="1507466"/>
                  </a:lnTo>
                  <a:lnTo>
                    <a:pt x="2322993" y="1507466"/>
                  </a:lnTo>
                  <a:close/>
                  <a:moveTo>
                    <a:pt x="2490670" y="1507466"/>
                  </a:moveTo>
                  <a:lnTo>
                    <a:pt x="2562532" y="1507466"/>
                  </a:lnTo>
                  <a:lnTo>
                    <a:pt x="2562532" y="1520166"/>
                  </a:lnTo>
                  <a:lnTo>
                    <a:pt x="2490670" y="1520166"/>
                  </a:lnTo>
                  <a:close/>
                  <a:moveTo>
                    <a:pt x="2658348" y="1520166"/>
                  </a:moveTo>
                  <a:lnTo>
                    <a:pt x="2730209" y="1520166"/>
                  </a:lnTo>
                  <a:lnTo>
                    <a:pt x="2730209" y="1532866"/>
                  </a:lnTo>
                  <a:lnTo>
                    <a:pt x="2658348" y="1532866"/>
                  </a:lnTo>
                  <a:close/>
                  <a:moveTo>
                    <a:pt x="2826025" y="1532866"/>
                  </a:moveTo>
                  <a:lnTo>
                    <a:pt x="2897886" y="1532866"/>
                  </a:lnTo>
                  <a:lnTo>
                    <a:pt x="2897886" y="1545566"/>
                  </a:lnTo>
                  <a:lnTo>
                    <a:pt x="2826025" y="1545566"/>
                  </a:lnTo>
                  <a:close/>
                  <a:moveTo>
                    <a:pt x="2993702" y="1545566"/>
                  </a:moveTo>
                  <a:lnTo>
                    <a:pt x="3065564" y="1545566"/>
                  </a:lnTo>
                  <a:lnTo>
                    <a:pt x="3065564" y="1558266"/>
                  </a:lnTo>
                  <a:lnTo>
                    <a:pt x="2993702" y="1558266"/>
                  </a:lnTo>
                  <a:close/>
                  <a:moveTo>
                    <a:pt x="3161379" y="1558266"/>
                  </a:moveTo>
                  <a:lnTo>
                    <a:pt x="3233241" y="1558266"/>
                  </a:lnTo>
                  <a:lnTo>
                    <a:pt x="3233241" y="1570966"/>
                  </a:lnTo>
                  <a:lnTo>
                    <a:pt x="3161379" y="1570966"/>
                  </a:lnTo>
                  <a:close/>
                  <a:moveTo>
                    <a:pt x="3329056" y="1570966"/>
                  </a:moveTo>
                  <a:lnTo>
                    <a:pt x="3400918" y="1570966"/>
                  </a:lnTo>
                  <a:lnTo>
                    <a:pt x="3400918" y="1583666"/>
                  </a:lnTo>
                  <a:lnTo>
                    <a:pt x="3329056" y="1583666"/>
                  </a:lnTo>
                  <a:close/>
                  <a:moveTo>
                    <a:pt x="3496733" y="1583666"/>
                  </a:moveTo>
                  <a:lnTo>
                    <a:pt x="3568595" y="1583666"/>
                  </a:lnTo>
                  <a:lnTo>
                    <a:pt x="3568595" y="1596366"/>
                  </a:lnTo>
                  <a:lnTo>
                    <a:pt x="3496733" y="1596366"/>
                  </a:lnTo>
                  <a:close/>
                  <a:moveTo>
                    <a:pt x="3664411" y="1596366"/>
                  </a:moveTo>
                  <a:lnTo>
                    <a:pt x="3736273" y="1596366"/>
                  </a:lnTo>
                  <a:lnTo>
                    <a:pt x="3736273" y="1609066"/>
                  </a:lnTo>
                  <a:lnTo>
                    <a:pt x="3664411" y="1609066"/>
                  </a:lnTo>
                  <a:close/>
                  <a:moveTo>
                    <a:pt x="3832088" y="1609066"/>
                  </a:moveTo>
                  <a:lnTo>
                    <a:pt x="3903950" y="1609066"/>
                  </a:lnTo>
                  <a:lnTo>
                    <a:pt x="3903950" y="1621766"/>
                  </a:lnTo>
                  <a:lnTo>
                    <a:pt x="3832088" y="1621766"/>
                  </a:lnTo>
                  <a:close/>
                  <a:moveTo>
                    <a:pt x="3999766" y="1621766"/>
                  </a:moveTo>
                  <a:lnTo>
                    <a:pt x="4071627" y="1621766"/>
                  </a:lnTo>
                  <a:lnTo>
                    <a:pt x="4071627" y="1634466"/>
                  </a:lnTo>
                  <a:lnTo>
                    <a:pt x="3999766" y="1634466"/>
                  </a:lnTo>
                  <a:close/>
                  <a:moveTo>
                    <a:pt x="4167443" y="1634466"/>
                  </a:moveTo>
                  <a:lnTo>
                    <a:pt x="4239304" y="1634466"/>
                  </a:lnTo>
                  <a:lnTo>
                    <a:pt x="4239304" y="1647166"/>
                  </a:lnTo>
                  <a:lnTo>
                    <a:pt x="4167443" y="1647166"/>
                  </a:lnTo>
                  <a:close/>
                  <a:moveTo>
                    <a:pt x="4335120" y="1647166"/>
                  </a:moveTo>
                  <a:lnTo>
                    <a:pt x="4406981" y="1647166"/>
                  </a:lnTo>
                  <a:lnTo>
                    <a:pt x="4406981" y="1659866"/>
                  </a:lnTo>
                  <a:lnTo>
                    <a:pt x="4335120" y="1659866"/>
                  </a:lnTo>
                  <a:close/>
                  <a:moveTo>
                    <a:pt x="4502797" y="1659866"/>
                  </a:moveTo>
                  <a:lnTo>
                    <a:pt x="4574659" y="1659866"/>
                  </a:lnTo>
                  <a:lnTo>
                    <a:pt x="4574659" y="1672566"/>
                  </a:lnTo>
                  <a:lnTo>
                    <a:pt x="4502797" y="1672566"/>
                  </a:lnTo>
                  <a:close/>
                  <a:moveTo>
                    <a:pt x="4670474" y="1672566"/>
                  </a:moveTo>
                  <a:lnTo>
                    <a:pt x="4742336" y="1672566"/>
                  </a:lnTo>
                  <a:lnTo>
                    <a:pt x="4742336" y="1685266"/>
                  </a:lnTo>
                  <a:lnTo>
                    <a:pt x="4670474" y="1685266"/>
                  </a:lnTo>
                  <a:close/>
                  <a:moveTo>
                    <a:pt x="4838152" y="1685266"/>
                  </a:moveTo>
                  <a:lnTo>
                    <a:pt x="4910013" y="1685266"/>
                  </a:lnTo>
                  <a:lnTo>
                    <a:pt x="4910013" y="1697966"/>
                  </a:lnTo>
                  <a:lnTo>
                    <a:pt x="4838152" y="1697966"/>
                  </a:lnTo>
                  <a:close/>
                  <a:moveTo>
                    <a:pt x="5005829" y="1697966"/>
                  </a:moveTo>
                  <a:lnTo>
                    <a:pt x="5077690" y="1697966"/>
                  </a:lnTo>
                  <a:lnTo>
                    <a:pt x="5077690" y="1710666"/>
                  </a:lnTo>
                  <a:lnTo>
                    <a:pt x="5005829" y="1710666"/>
                  </a:lnTo>
                  <a:close/>
                  <a:moveTo>
                    <a:pt x="5173506" y="1710666"/>
                  </a:moveTo>
                  <a:lnTo>
                    <a:pt x="5245368" y="1710666"/>
                  </a:lnTo>
                  <a:lnTo>
                    <a:pt x="5245368" y="1723366"/>
                  </a:lnTo>
                  <a:lnTo>
                    <a:pt x="5173506" y="1723366"/>
                  </a:lnTo>
                  <a:close/>
                  <a:moveTo>
                    <a:pt x="5341183" y="1723366"/>
                  </a:moveTo>
                  <a:lnTo>
                    <a:pt x="5413045" y="1723366"/>
                  </a:lnTo>
                  <a:lnTo>
                    <a:pt x="5413045" y="1736066"/>
                  </a:lnTo>
                  <a:lnTo>
                    <a:pt x="5341183" y="1736066"/>
                  </a:lnTo>
                  <a:close/>
                  <a:moveTo>
                    <a:pt x="5508861" y="1736066"/>
                  </a:moveTo>
                  <a:lnTo>
                    <a:pt x="5580722" y="1736066"/>
                  </a:lnTo>
                  <a:lnTo>
                    <a:pt x="5580722" y="1748766"/>
                  </a:lnTo>
                  <a:lnTo>
                    <a:pt x="5508861" y="1748766"/>
                  </a:lnTo>
                  <a:close/>
                  <a:moveTo>
                    <a:pt x="5676538" y="1748766"/>
                  </a:moveTo>
                  <a:lnTo>
                    <a:pt x="5748400" y="1748766"/>
                  </a:lnTo>
                  <a:lnTo>
                    <a:pt x="5748400" y="1761466"/>
                  </a:lnTo>
                  <a:lnTo>
                    <a:pt x="5676538" y="1761466"/>
                  </a:lnTo>
                  <a:close/>
                  <a:moveTo>
                    <a:pt x="5844215" y="1761466"/>
                  </a:moveTo>
                  <a:lnTo>
                    <a:pt x="5916077" y="1761466"/>
                  </a:lnTo>
                  <a:lnTo>
                    <a:pt x="5916077" y="1774166"/>
                  </a:lnTo>
                  <a:lnTo>
                    <a:pt x="5844215" y="1774166"/>
                  </a:lnTo>
                  <a:close/>
                  <a:moveTo>
                    <a:pt x="6011892" y="1774166"/>
                  </a:moveTo>
                  <a:lnTo>
                    <a:pt x="6083754" y="1774166"/>
                  </a:lnTo>
                  <a:lnTo>
                    <a:pt x="6083754" y="1786866"/>
                  </a:lnTo>
                  <a:lnTo>
                    <a:pt x="6011892" y="1786866"/>
                  </a:lnTo>
                  <a:close/>
                  <a:moveTo>
                    <a:pt x="6179570" y="1786866"/>
                  </a:moveTo>
                  <a:lnTo>
                    <a:pt x="6251431" y="1786866"/>
                  </a:lnTo>
                  <a:lnTo>
                    <a:pt x="6251431" y="1799566"/>
                  </a:lnTo>
                  <a:lnTo>
                    <a:pt x="6179570" y="1799566"/>
                  </a:lnTo>
                  <a:close/>
                  <a:moveTo>
                    <a:pt x="6347247" y="1799566"/>
                  </a:moveTo>
                  <a:lnTo>
                    <a:pt x="6419109" y="1799566"/>
                  </a:lnTo>
                  <a:lnTo>
                    <a:pt x="6419109" y="1812266"/>
                  </a:lnTo>
                  <a:lnTo>
                    <a:pt x="6347247" y="1812266"/>
                  </a:lnTo>
                  <a:close/>
                  <a:moveTo>
                    <a:pt x="6412162" y="1770483"/>
                  </a:moveTo>
                  <a:lnTo>
                    <a:pt x="6412162" y="1732383"/>
                  </a:lnTo>
                  <a:lnTo>
                    <a:pt x="6436116" y="1732383"/>
                  </a:lnTo>
                  <a:lnTo>
                    <a:pt x="6436116" y="1770483"/>
                  </a:lnTo>
                  <a:close/>
                  <a:moveTo>
                    <a:pt x="6436116" y="1681583"/>
                  </a:moveTo>
                  <a:lnTo>
                    <a:pt x="6436116" y="1643483"/>
                  </a:lnTo>
                  <a:lnTo>
                    <a:pt x="6460070" y="1643483"/>
                  </a:lnTo>
                  <a:lnTo>
                    <a:pt x="6460070" y="1681583"/>
                  </a:lnTo>
                  <a:close/>
                  <a:moveTo>
                    <a:pt x="6460070" y="1592683"/>
                  </a:moveTo>
                  <a:lnTo>
                    <a:pt x="6460070" y="1554583"/>
                  </a:lnTo>
                  <a:lnTo>
                    <a:pt x="6484024" y="1554583"/>
                  </a:lnTo>
                  <a:lnTo>
                    <a:pt x="6484024" y="1592683"/>
                  </a:lnTo>
                  <a:close/>
                  <a:moveTo>
                    <a:pt x="6484024" y="1503783"/>
                  </a:moveTo>
                  <a:lnTo>
                    <a:pt x="6484024" y="1465683"/>
                  </a:lnTo>
                  <a:lnTo>
                    <a:pt x="6507978" y="1465683"/>
                  </a:lnTo>
                  <a:lnTo>
                    <a:pt x="6507978" y="1503783"/>
                  </a:lnTo>
                  <a:close/>
                  <a:moveTo>
                    <a:pt x="6507978" y="1417061"/>
                  </a:moveTo>
                  <a:lnTo>
                    <a:pt x="6507978" y="1380982"/>
                  </a:lnTo>
                  <a:lnTo>
                    <a:pt x="6531932" y="1380982"/>
                  </a:lnTo>
                  <a:lnTo>
                    <a:pt x="6531932" y="1417061"/>
                  </a:lnTo>
                  <a:close/>
                  <a:moveTo>
                    <a:pt x="6531932" y="1332877"/>
                  </a:moveTo>
                  <a:lnTo>
                    <a:pt x="6531932" y="1296798"/>
                  </a:lnTo>
                  <a:lnTo>
                    <a:pt x="6555885" y="1296798"/>
                  </a:lnTo>
                  <a:lnTo>
                    <a:pt x="6555885" y="1332877"/>
                  </a:lnTo>
                  <a:close/>
                  <a:moveTo>
                    <a:pt x="6555885" y="1248692"/>
                  </a:moveTo>
                  <a:lnTo>
                    <a:pt x="6555885" y="1212613"/>
                  </a:lnTo>
                  <a:lnTo>
                    <a:pt x="6579839" y="1212613"/>
                  </a:lnTo>
                  <a:lnTo>
                    <a:pt x="6579839" y="1248692"/>
                  </a:lnTo>
                  <a:close/>
                  <a:moveTo>
                    <a:pt x="6579839" y="1164508"/>
                  </a:moveTo>
                  <a:lnTo>
                    <a:pt x="6579839" y="1128429"/>
                  </a:lnTo>
                  <a:lnTo>
                    <a:pt x="6603793" y="1128429"/>
                  </a:lnTo>
                  <a:lnTo>
                    <a:pt x="6603793" y="1164508"/>
                  </a:lnTo>
                  <a:close/>
                  <a:moveTo>
                    <a:pt x="6603793" y="1080324"/>
                  </a:moveTo>
                  <a:lnTo>
                    <a:pt x="6603793" y="1044245"/>
                  </a:lnTo>
                  <a:lnTo>
                    <a:pt x="6627393" y="1044245"/>
                  </a:lnTo>
                  <a:lnTo>
                    <a:pt x="6627393" y="1080324"/>
                  </a:lnTo>
                  <a:close/>
                  <a:moveTo>
                    <a:pt x="6627393" y="996140"/>
                  </a:moveTo>
                  <a:lnTo>
                    <a:pt x="6627393" y="960061"/>
                  </a:lnTo>
                  <a:lnTo>
                    <a:pt x="6640093" y="960061"/>
                  </a:lnTo>
                  <a:lnTo>
                    <a:pt x="6640093" y="996140"/>
                  </a:lnTo>
                  <a:close/>
                  <a:moveTo>
                    <a:pt x="6640093" y="911956"/>
                  </a:moveTo>
                  <a:lnTo>
                    <a:pt x="6640093" y="875877"/>
                  </a:lnTo>
                  <a:lnTo>
                    <a:pt x="6652793" y="875877"/>
                  </a:lnTo>
                  <a:lnTo>
                    <a:pt x="6652793" y="911956"/>
                  </a:lnTo>
                  <a:close/>
                  <a:moveTo>
                    <a:pt x="6652793" y="827771"/>
                  </a:moveTo>
                  <a:lnTo>
                    <a:pt x="6652793" y="791692"/>
                  </a:lnTo>
                  <a:lnTo>
                    <a:pt x="6665493" y="791692"/>
                  </a:lnTo>
                  <a:lnTo>
                    <a:pt x="6665493" y="827771"/>
                  </a:lnTo>
                  <a:close/>
                  <a:moveTo>
                    <a:pt x="6665493" y="743587"/>
                  </a:moveTo>
                  <a:lnTo>
                    <a:pt x="6665493" y="707508"/>
                  </a:lnTo>
                  <a:lnTo>
                    <a:pt x="6678193" y="707508"/>
                  </a:lnTo>
                  <a:lnTo>
                    <a:pt x="6678193" y="743587"/>
                  </a:lnTo>
                  <a:close/>
                  <a:moveTo>
                    <a:pt x="6678193" y="659403"/>
                  </a:moveTo>
                  <a:lnTo>
                    <a:pt x="6678193" y="623324"/>
                  </a:lnTo>
                  <a:lnTo>
                    <a:pt x="6690892" y="623324"/>
                  </a:lnTo>
                  <a:lnTo>
                    <a:pt x="6690892" y="659403"/>
                  </a:lnTo>
                  <a:close/>
                  <a:moveTo>
                    <a:pt x="6690892" y="575219"/>
                  </a:moveTo>
                  <a:lnTo>
                    <a:pt x="6690892" y="539140"/>
                  </a:lnTo>
                  <a:lnTo>
                    <a:pt x="6703592" y="539140"/>
                  </a:lnTo>
                  <a:lnTo>
                    <a:pt x="6703592" y="575219"/>
                  </a:lnTo>
                  <a:close/>
                  <a:moveTo>
                    <a:pt x="6676796" y="528436"/>
                  </a:moveTo>
                  <a:lnTo>
                    <a:pt x="6638696" y="528436"/>
                  </a:lnTo>
                  <a:lnTo>
                    <a:pt x="6638696" y="516410"/>
                  </a:lnTo>
                  <a:lnTo>
                    <a:pt x="6676796" y="516410"/>
                  </a:lnTo>
                  <a:close/>
                  <a:moveTo>
                    <a:pt x="6553251" y="516410"/>
                  </a:moveTo>
                  <a:lnTo>
                    <a:pt x="6481389" y="516410"/>
                  </a:lnTo>
                  <a:lnTo>
                    <a:pt x="6481389" y="504384"/>
                  </a:lnTo>
                  <a:lnTo>
                    <a:pt x="6553251" y="504384"/>
                  </a:lnTo>
                  <a:close/>
                  <a:moveTo>
                    <a:pt x="6385573" y="504384"/>
                  </a:moveTo>
                  <a:lnTo>
                    <a:pt x="6313712" y="504384"/>
                  </a:lnTo>
                  <a:lnTo>
                    <a:pt x="6313712" y="492357"/>
                  </a:lnTo>
                  <a:lnTo>
                    <a:pt x="6385573" y="492357"/>
                  </a:lnTo>
                  <a:close/>
                  <a:moveTo>
                    <a:pt x="6217896" y="492357"/>
                  </a:moveTo>
                  <a:lnTo>
                    <a:pt x="6146034" y="492357"/>
                  </a:lnTo>
                  <a:lnTo>
                    <a:pt x="6146034" y="480331"/>
                  </a:lnTo>
                  <a:lnTo>
                    <a:pt x="6217896" y="480331"/>
                  </a:lnTo>
                  <a:close/>
                  <a:moveTo>
                    <a:pt x="6050219" y="480331"/>
                  </a:moveTo>
                  <a:lnTo>
                    <a:pt x="5978357" y="480331"/>
                  </a:lnTo>
                  <a:lnTo>
                    <a:pt x="5978357" y="468305"/>
                  </a:lnTo>
                  <a:lnTo>
                    <a:pt x="6050219" y="468305"/>
                  </a:lnTo>
                  <a:close/>
                  <a:moveTo>
                    <a:pt x="5882541" y="468305"/>
                  </a:moveTo>
                  <a:lnTo>
                    <a:pt x="5810680" y="468305"/>
                  </a:lnTo>
                  <a:lnTo>
                    <a:pt x="5810680" y="456278"/>
                  </a:lnTo>
                  <a:lnTo>
                    <a:pt x="5882541" y="456278"/>
                  </a:lnTo>
                  <a:close/>
                  <a:moveTo>
                    <a:pt x="5714864" y="456278"/>
                  </a:moveTo>
                  <a:lnTo>
                    <a:pt x="5643002" y="456278"/>
                  </a:lnTo>
                  <a:lnTo>
                    <a:pt x="5643002" y="444252"/>
                  </a:lnTo>
                  <a:lnTo>
                    <a:pt x="5714864" y="444252"/>
                  </a:lnTo>
                  <a:close/>
                  <a:moveTo>
                    <a:pt x="5547187" y="444252"/>
                  </a:moveTo>
                  <a:lnTo>
                    <a:pt x="5475325" y="444252"/>
                  </a:lnTo>
                  <a:lnTo>
                    <a:pt x="5475325" y="432226"/>
                  </a:lnTo>
                  <a:lnTo>
                    <a:pt x="5547187" y="432226"/>
                  </a:lnTo>
                  <a:close/>
                  <a:moveTo>
                    <a:pt x="5379510" y="432226"/>
                  </a:moveTo>
                  <a:lnTo>
                    <a:pt x="5307648" y="432226"/>
                  </a:lnTo>
                  <a:lnTo>
                    <a:pt x="5307648" y="420199"/>
                  </a:lnTo>
                  <a:lnTo>
                    <a:pt x="5379510" y="420199"/>
                  </a:lnTo>
                  <a:close/>
                  <a:moveTo>
                    <a:pt x="5211833" y="420199"/>
                  </a:moveTo>
                  <a:lnTo>
                    <a:pt x="5139971" y="420199"/>
                  </a:lnTo>
                  <a:lnTo>
                    <a:pt x="5139971" y="408173"/>
                  </a:lnTo>
                  <a:lnTo>
                    <a:pt x="5211833" y="408173"/>
                  </a:lnTo>
                  <a:close/>
                  <a:moveTo>
                    <a:pt x="5044155" y="408173"/>
                  </a:moveTo>
                  <a:lnTo>
                    <a:pt x="4972293" y="408173"/>
                  </a:lnTo>
                  <a:lnTo>
                    <a:pt x="4972293" y="396147"/>
                  </a:lnTo>
                  <a:lnTo>
                    <a:pt x="5044155" y="396147"/>
                  </a:lnTo>
                  <a:close/>
                  <a:moveTo>
                    <a:pt x="4876478" y="396147"/>
                  </a:moveTo>
                  <a:lnTo>
                    <a:pt x="4804616" y="396147"/>
                  </a:lnTo>
                  <a:lnTo>
                    <a:pt x="4804616" y="384121"/>
                  </a:lnTo>
                  <a:lnTo>
                    <a:pt x="4876478" y="384121"/>
                  </a:lnTo>
                  <a:close/>
                  <a:moveTo>
                    <a:pt x="4708801" y="384121"/>
                  </a:moveTo>
                  <a:lnTo>
                    <a:pt x="4636939" y="384121"/>
                  </a:lnTo>
                  <a:lnTo>
                    <a:pt x="4636939" y="372094"/>
                  </a:lnTo>
                  <a:lnTo>
                    <a:pt x="4708801" y="372094"/>
                  </a:lnTo>
                  <a:close/>
                  <a:moveTo>
                    <a:pt x="4541124" y="372094"/>
                  </a:moveTo>
                  <a:lnTo>
                    <a:pt x="4469262" y="372094"/>
                  </a:lnTo>
                  <a:lnTo>
                    <a:pt x="4469262" y="360068"/>
                  </a:lnTo>
                  <a:lnTo>
                    <a:pt x="4541124" y="360068"/>
                  </a:lnTo>
                  <a:close/>
                  <a:moveTo>
                    <a:pt x="4373446" y="360068"/>
                  </a:moveTo>
                  <a:lnTo>
                    <a:pt x="4301585" y="360068"/>
                  </a:lnTo>
                  <a:lnTo>
                    <a:pt x="4301585" y="348042"/>
                  </a:lnTo>
                  <a:lnTo>
                    <a:pt x="4373446" y="348042"/>
                  </a:lnTo>
                  <a:close/>
                  <a:moveTo>
                    <a:pt x="4205769" y="348042"/>
                  </a:moveTo>
                  <a:lnTo>
                    <a:pt x="4133907" y="348042"/>
                  </a:lnTo>
                  <a:lnTo>
                    <a:pt x="4133907" y="336015"/>
                  </a:lnTo>
                  <a:lnTo>
                    <a:pt x="4205769" y="336015"/>
                  </a:lnTo>
                  <a:close/>
                  <a:moveTo>
                    <a:pt x="4038092" y="336015"/>
                  </a:moveTo>
                  <a:lnTo>
                    <a:pt x="3966230" y="336015"/>
                  </a:lnTo>
                  <a:lnTo>
                    <a:pt x="3966230" y="323989"/>
                  </a:lnTo>
                  <a:lnTo>
                    <a:pt x="4038092" y="323989"/>
                  </a:lnTo>
                  <a:close/>
                  <a:moveTo>
                    <a:pt x="3870415" y="323989"/>
                  </a:moveTo>
                  <a:lnTo>
                    <a:pt x="3798553" y="323989"/>
                  </a:lnTo>
                  <a:lnTo>
                    <a:pt x="3798553" y="311963"/>
                  </a:lnTo>
                  <a:lnTo>
                    <a:pt x="3870415" y="311963"/>
                  </a:lnTo>
                  <a:close/>
                  <a:moveTo>
                    <a:pt x="3702737" y="311963"/>
                  </a:moveTo>
                  <a:lnTo>
                    <a:pt x="3630876" y="311963"/>
                  </a:lnTo>
                  <a:lnTo>
                    <a:pt x="3630876" y="299936"/>
                  </a:lnTo>
                  <a:lnTo>
                    <a:pt x="3702737" y="299936"/>
                  </a:lnTo>
                  <a:close/>
                  <a:moveTo>
                    <a:pt x="3535060" y="299936"/>
                  </a:moveTo>
                  <a:lnTo>
                    <a:pt x="3463198" y="299936"/>
                  </a:lnTo>
                  <a:lnTo>
                    <a:pt x="3463198" y="287910"/>
                  </a:lnTo>
                  <a:lnTo>
                    <a:pt x="3535060" y="287910"/>
                  </a:lnTo>
                  <a:close/>
                  <a:moveTo>
                    <a:pt x="3367383" y="287910"/>
                  </a:moveTo>
                  <a:lnTo>
                    <a:pt x="3295521" y="287910"/>
                  </a:lnTo>
                  <a:lnTo>
                    <a:pt x="3295521" y="275884"/>
                  </a:lnTo>
                  <a:lnTo>
                    <a:pt x="3367383" y="275884"/>
                  </a:lnTo>
                  <a:close/>
                  <a:moveTo>
                    <a:pt x="3199705" y="275884"/>
                  </a:moveTo>
                  <a:lnTo>
                    <a:pt x="3127844" y="275884"/>
                  </a:lnTo>
                  <a:lnTo>
                    <a:pt x="3127844" y="263857"/>
                  </a:lnTo>
                  <a:lnTo>
                    <a:pt x="3199705" y="263857"/>
                  </a:lnTo>
                  <a:close/>
                  <a:moveTo>
                    <a:pt x="3032028" y="263857"/>
                  </a:moveTo>
                  <a:lnTo>
                    <a:pt x="2960167" y="263857"/>
                  </a:lnTo>
                  <a:lnTo>
                    <a:pt x="2960167" y="251831"/>
                  </a:lnTo>
                  <a:lnTo>
                    <a:pt x="3032028" y="251831"/>
                  </a:lnTo>
                  <a:close/>
                  <a:moveTo>
                    <a:pt x="2864351" y="251831"/>
                  </a:moveTo>
                  <a:lnTo>
                    <a:pt x="2792489" y="251831"/>
                  </a:lnTo>
                  <a:lnTo>
                    <a:pt x="2792489" y="239805"/>
                  </a:lnTo>
                  <a:lnTo>
                    <a:pt x="2864351" y="239805"/>
                  </a:lnTo>
                  <a:close/>
                  <a:moveTo>
                    <a:pt x="2696674" y="239805"/>
                  </a:moveTo>
                  <a:lnTo>
                    <a:pt x="2624812" y="239805"/>
                  </a:lnTo>
                  <a:lnTo>
                    <a:pt x="2624812" y="227778"/>
                  </a:lnTo>
                  <a:lnTo>
                    <a:pt x="2696674" y="227778"/>
                  </a:lnTo>
                  <a:close/>
                  <a:moveTo>
                    <a:pt x="2528997" y="227778"/>
                  </a:moveTo>
                  <a:lnTo>
                    <a:pt x="2457135" y="227778"/>
                  </a:lnTo>
                  <a:lnTo>
                    <a:pt x="2457135" y="215752"/>
                  </a:lnTo>
                  <a:lnTo>
                    <a:pt x="2528997" y="215752"/>
                  </a:lnTo>
                  <a:close/>
                  <a:moveTo>
                    <a:pt x="2361319" y="215752"/>
                  </a:moveTo>
                  <a:lnTo>
                    <a:pt x="2289458" y="215752"/>
                  </a:lnTo>
                  <a:lnTo>
                    <a:pt x="2289458" y="203726"/>
                  </a:lnTo>
                  <a:lnTo>
                    <a:pt x="2361319" y="203726"/>
                  </a:lnTo>
                  <a:close/>
                  <a:moveTo>
                    <a:pt x="2193642" y="203726"/>
                  </a:moveTo>
                  <a:lnTo>
                    <a:pt x="2121780" y="203726"/>
                  </a:lnTo>
                  <a:lnTo>
                    <a:pt x="2121780" y="191699"/>
                  </a:lnTo>
                  <a:lnTo>
                    <a:pt x="2193642" y="191699"/>
                  </a:lnTo>
                  <a:close/>
                  <a:moveTo>
                    <a:pt x="2025965" y="191699"/>
                  </a:moveTo>
                  <a:lnTo>
                    <a:pt x="1954103" y="191699"/>
                  </a:lnTo>
                  <a:lnTo>
                    <a:pt x="1954103" y="179673"/>
                  </a:lnTo>
                  <a:lnTo>
                    <a:pt x="2025965" y="179673"/>
                  </a:lnTo>
                  <a:close/>
                  <a:moveTo>
                    <a:pt x="1858288" y="179673"/>
                  </a:moveTo>
                  <a:lnTo>
                    <a:pt x="1786426" y="179673"/>
                  </a:lnTo>
                  <a:lnTo>
                    <a:pt x="1786426" y="167647"/>
                  </a:lnTo>
                  <a:lnTo>
                    <a:pt x="1858288" y="167647"/>
                  </a:lnTo>
                  <a:close/>
                  <a:moveTo>
                    <a:pt x="1690610" y="167647"/>
                  </a:moveTo>
                  <a:lnTo>
                    <a:pt x="1618749" y="167647"/>
                  </a:lnTo>
                  <a:lnTo>
                    <a:pt x="1618749" y="155621"/>
                  </a:lnTo>
                  <a:lnTo>
                    <a:pt x="1690610" y="155621"/>
                  </a:lnTo>
                  <a:close/>
                  <a:moveTo>
                    <a:pt x="1522933" y="155621"/>
                  </a:moveTo>
                  <a:lnTo>
                    <a:pt x="1451071" y="155621"/>
                  </a:lnTo>
                  <a:lnTo>
                    <a:pt x="1451071" y="143594"/>
                  </a:lnTo>
                  <a:lnTo>
                    <a:pt x="1522933" y="143594"/>
                  </a:lnTo>
                  <a:close/>
                  <a:moveTo>
                    <a:pt x="1355256" y="143594"/>
                  </a:moveTo>
                  <a:lnTo>
                    <a:pt x="1283394" y="143594"/>
                  </a:lnTo>
                  <a:lnTo>
                    <a:pt x="1283394" y="131568"/>
                  </a:lnTo>
                  <a:lnTo>
                    <a:pt x="1355256" y="131568"/>
                  </a:lnTo>
                  <a:close/>
                  <a:moveTo>
                    <a:pt x="1187579" y="131568"/>
                  </a:moveTo>
                  <a:lnTo>
                    <a:pt x="1115717" y="131568"/>
                  </a:lnTo>
                  <a:lnTo>
                    <a:pt x="1115717" y="119542"/>
                  </a:lnTo>
                  <a:lnTo>
                    <a:pt x="1187579" y="119542"/>
                  </a:lnTo>
                  <a:close/>
                  <a:moveTo>
                    <a:pt x="1019901" y="119542"/>
                  </a:moveTo>
                  <a:lnTo>
                    <a:pt x="948040" y="119542"/>
                  </a:lnTo>
                  <a:lnTo>
                    <a:pt x="948040" y="107515"/>
                  </a:lnTo>
                  <a:lnTo>
                    <a:pt x="1019901" y="107515"/>
                  </a:lnTo>
                  <a:close/>
                  <a:moveTo>
                    <a:pt x="852224" y="107515"/>
                  </a:moveTo>
                  <a:lnTo>
                    <a:pt x="780362" y="107515"/>
                  </a:lnTo>
                  <a:lnTo>
                    <a:pt x="780362" y="95489"/>
                  </a:lnTo>
                  <a:lnTo>
                    <a:pt x="852224" y="95489"/>
                  </a:lnTo>
                  <a:close/>
                  <a:moveTo>
                    <a:pt x="710417" y="89476"/>
                  </a:moveTo>
                  <a:lnTo>
                    <a:pt x="710417" y="125555"/>
                  </a:lnTo>
                  <a:lnTo>
                    <a:pt x="686463" y="125555"/>
                  </a:lnTo>
                  <a:lnTo>
                    <a:pt x="686463" y="89476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11025863" y="2989894"/>
            <a:ext cx="4053780" cy="839420"/>
            <a:chOff x="0" y="0"/>
            <a:chExt cx="5405040" cy="111922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5405041" cy="1119227"/>
            </a:xfrm>
            <a:custGeom>
              <a:avLst/>
              <a:gdLst/>
              <a:ahLst/>
              <a:cxnLst/>
              <a:rect r="r" b="b" t="t" l="l"/>
              <a:pathLst>
                <a:path h="1119227" w="5405041">
                  <a:moveTo>
                    <a:pt x="0" y="0"/>
                  </a:moveTo>
                  <a:lnTo>
                    <a:pt x="5405041" y="0"/>
                  </a:lnTo>
                  <a:lnTo>
                    <a:pt x="5405041" y="1119227"/>
                  </a:lnTo>
                  <a:lnTo>
                    <a:pt x="0" y="1119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9525"/>
              <a:ext cx="5405040" cy="11097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Paralinguistic Features Detection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0750374" y="4448174"/>
            <a:ext cx="4832132" cy="1091956"/>
            <a:chOff x="0" y="0"/>
            <a:chExt cx="6442843" cy="145594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11977" y="6013"/>
              <a:ext cx="6418925" cy="1443879"/>
            </a:xfrm>
            <a:custGeom>
              <a:avLst/>
              <a:gdLst/>
              <a:ahLst/>
              <a:cxnLst/>
              <a:rect r="r" b="b" t="t" l="l"/>
              <a:pathLst>
                <a:path h="1443879" w="6418925">
                  <a:moveTo>
                    <a:pt x="0" y="0"/>
                  </a:moveTo>
                  <a:lnTo>
                    <a:pt x="6418925" y="0"/>
                  </a:lnTo>
                  <a:lnTo>
                    <a:pt x="6418925" y="1443880"/>
                  </a:lnTo>
                  <a:lnTo>
                    <a:pt x="0" y="1443880"/>
                  </a:lnTo>
                  <a:close/>
                  <a:moveTo>
                    <a:pt x="166959" y="83463"/>
                  </a:moveTo>
                  <a:lnTo>
                    <a:pt x="166959" y="1360417"/>
                  </a:lnTo>
                  <a:lnTo>
                    <a:pt x="6251966" y="1360417"/>
                  </a:lnTo>
                  <a:lnTo>
                    <a:pt x="6251966" y="8346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-184150" y="0"/>
              <a:ext cx="6703592" cy="1812266"/>
            </a:xfrm>
            <a:custGeom>
              <a:avLst/>
              <a:gdLst/>
              <a:ahLst/>
              <a:cxnLst/>
              <a:rect r="r" b="b" t="t" l="l"/>
              <a:pathLst>
                <a:path h="1812266" w="6703592">
                  <a:moveTo>
                    <a:pt x="363804" y="0"/>
                  </a:moveTo>
                  <a:lnTo>
                    <a:pt x="435666" y="0"/>
                  </a:lnTo>
                  <a:lnTo>
                    <a:pt x="435666" y="12026"/>
                  </a:lnTo>
                  <a:lnTo>
                    <a:pt x="363804" y="12026"/>
                  </a:lnTo>
                  <a:close/>
                  <a:moveTo>
                    <a:pt x="531481" y="12026"/>
                  </a:moveTo>
                  <a:lnTo>
                    <a:pt x="603343" y="12026"/>
                  </a:lnTo>
                  <a:lnTo>
                    <a:pt x="531481" y="12026"/>
                  </a:lnTo>
                  <a:close/>
                  <a:moveTo>
                    <a:pt x="699159" y="12026"/>
                  </a:moveTo>
                  <a:lnTo>
                    <a:pt x="771020" y="12026"/>
                  </a:lnTo>
                  <a:lnTo>
                    <a:pt x="699159" y="12026"/>
                  </a:lnTo>
                  <a:close/>
                  <a:moveTo>
                    <a:pt x="866836" y="12026"/>
                  </a:moveTo>
                  <a:lnTo>
                    <a:pt x="938698" y="12026"/>
                  </a:lnTo>
                  <a:lnTo>
                    <a:pt x="866836" y="12026"/>
                  </a:lnTo>
                  <a:close/>
                  <a:moveTo>
                    <a:pt x="1034513" y="12026"/>
                  </a:moveTo>
                  <a:lnTo>
                    <a:pt x="1106375" y="12026"/>
                  </a:lnTo>
                  <a:lnTo>
                    <a:pt x="1034513" y="12026"/>
                  </a:lnTo>
                  <a:close/>
                  <a:moveTo>
                    <a:pt x="1202190" y="12026"/>
                  </a:moveTo>
                  <a:lnTo>
                    <a:pt x="1274052" y="12026"/>
                  </a:lnTo>
                  <a:lnTo>
                    <a:pt x="1202190" y="12026"/>
                  </a:lnTo>
                  <a:close/>
                  <a:moveTo>
                    <a:pt x="1369868" y="12026"/>
                  </a:moveTo>
                  <a:lnTo>
                    <a:pt x="1441729" y="12026"/>
                  </a:lnTo>
                  <a:lnTo>
                    <a:pt x="1369868" y="12026"/>
                  </a:lnTo>
                  <a:close/>
                  <a:moveTo>
                    <a:pt x="1537545" y="12026"/>
                  </a:moveTo>
                  <a:lnTo>
                    <a:pt x="1609407" y="12026"/>
                  </a:lnTo>
                  <a:lnTo>
                    <a:pt x="1537545" y="12026"/>
                  </a:lnTo>
                  <a:close/>
                  <a:moveTo>
                    <a:pt x="1705222" y="12026"/>
                  </a:moveTo>
                  <a:lnTo>
                    <a:pt x="1777084" y="12026"/>
                  </a:lnTo>
                  <a:lnTo>
                    <a:pt x="1705222" y="12026"/>
                  </a:lnTo>
                  <a:close/>
                  <a:moveTo>
                    <a:pt x="1872899" y="12026"/>
                  </a:moveTo>
                  <a:lnTo>
                    <a:pt x="1944761" y="12026"/>
                  </a:lnTo>
                  <a:lnTo>
                    <a:pt x="1872899" y="12026"/>
                  </a:lnTo>
                  <a:close/>
                  <a:moveTo>
                    <a:pt x="2040577" y="12026"/>
                  </a:moveTo>
                  <a:lnTo>
                    <a:pt x="2112438" y="12026"/>
                  </a:lnTo>
                  <a:lnTo>
                    <a:pt x="2040577" y="12026"/>
                  </a:lnTo>
                  <a:close/>
                  <a:moveTo>
                    <a:pt x="2208254" y="12026"/>
                  </a:moveTo>
                  <a:lnTo>
                    <a:pt x="2280116" y="12026"/>
                  </a:lnTo>
                  <a:lnTo>
                    <a:pt x="2208254" y="12026"/>
                  </a:lnTo>
                  <a:close/>
                  <a:moveTo>
                    <a:pt x="2375931" y="12026"/>
                  </a:moveTo>
                  <a:lnTo>
                    <a:pt x="2447793" y="12026"/>
                  </a:lnTo>
                  <a:lnTo>
                    <a:pt x="2375931" y="12026"/>
                  </a:lnTo>
                  <a:close/>
                  <a:moveTo>
                    <a:pt x="2543609" y="12026"/>
                  </a:moveTo>
                  <a:lnTo>
                    <a:pt x="2615470" y="12026"/>
                  </a:lnTo>
                  <a:lnTo>
                    <a:pt x="2543609" y="12026"/>
                  </a:lnTo>
                  <a:close/>
                  <a:moveTo>
                    <a:pt x="2711286" y="12026"/>
                  </a:moveTo>
                  <a:lnTo>
                    <a:pt x="2783147" y="12026"/>
                  </a:lnTo>
                  <a:lnTo>
                    <a:pt x="2711286" y="12026"/>
                  </a:lnTo>
                  <a:close/>
                  <a:moveTo>
                    <a:pt x="2878963" y="12026"/>
                  </a:moveTo>
                  <a:lnTo>
                    <a:pt x="2950825" y="12026"/>
                  </a:lnTo>
                  <a:lnTo>
                    <a:pt x="2878963" y="12026"/>
                  </a:lnTo>
                  <a:close/>
                  <a:moveTo>
                    <a:pt x="3046640" y="12026"/>
                  </a:moveTo>
                  <a:lnTo>
                    <a:pt x="3118502" y="12026"/>
                  </a:lnTo>
                  <a:lnTo>
                    <a:pt x="3046640" y="12026"/>
                  </a:lnTo>
                  <a:close/>
                  <a:moveTo>
                    <a:pt x="3214317" y="12026"/>
                  </a:moveTo>
                  <a:lnTo>
                    <a:pt x="3286179" y="12026"/>
                  </a:lnTo>
                  <a:lnTo>
                    <a:pt x="3214317" y="12026"/>
                  </a:lnTo>
                  <a:close/>
                  <a:moveTo>
                    <a:pt x="3381995" y="12026"/>
                  </a:moveTo>
                  <a:lnTo>
                    <a:pt x="3453856" y="12026"/>
                  </a:lnTo>
                  <a:lnTo>
                    <a:pt x="3381995" y="12026"/>
                  </a:lnTo>
                  <a:close/>
                  <a:moveTo>
                    <a:pt x="3549672" y="12026"/>
                  </a:moveTo>
                  <a:lnTo>
                    <a:pt x="3621534" y="12026"/>
                  </a:lnTo>
                  <a:lnTo>
                    <a:pt x="3549672" y="12026"/>
                  </a:lnTo>
                  <a:close/>
                  <a:moveTo>
                    <a:pt x="3717349" y="12026"/>
                  </a:moveTo>
                  <a:lnTo>
                    <a:pt x="3789211" y="12026"/>
                  </a:lnTo>
                  <a:lnTo>
                    <a:pt x="3717349" y="12026"/>
                  </a:lnTo>
                  <a:close/>
                  <a:moveTo>
                    <a:pt x="3885026" y="12026"/>
                  </a:moveTo>
                  <a:lnTo>
                    <a:pt x="3956888" y="12026"/>
                  </a:lnTo>
                  <a:lnTo>
                    <a:pt x="3885026" y="12026"/>
                  </a:lnTo>
                  <a:close/>
                  <a:moveTo>
                    <a:pt x="4052704" y="12026"/>
                  </a:moveTo>
                  <a:lnTo>
                    <a:pt x="4124565" y="12026"/>
                  </a:lnTo>
                  <a:lnTo>
                    <a:pt x="4052704" y="12026"/>
                  </a:lnTo>
                  <a:close/>
                  <a:moveTo>
                    <a:pt x="4220381" y="12026"/>
                  </a:moveTo>
                  <a:lnTo>
                    <a:pt x="4292243" y="12026"/>
                  </a:lnTo>
                  <a:lnTo>
                    <a:pt x="4220381" y="12026"/>
                  </a:lnTo>
                  <a:close/>
                  <a:moveTo>
                    <a:pt x="4388058" y="12026"/>
                  </a:moveTo>
                  <a:lnTo>
                    <a:pt x="4459920" y="12026"/>
                  </a:lnTo>
                  <a:lnTo>
                    <a:pt x="4388058" y="12026"/>
                  </a:lnTo>
                  <a:close/>
                  <a:moveTo>
                    <a:pt x="4555735" y="12026"/>
                  </a:moveTo>
                  <a:lnTo>
                    <a:pt x="4627597" y="12026"/>
                  </a:lnTo>
                  <a:lnTo>
                    <a:pt x="4555735" y="12026"/>
                  </a:lnTo>
                  <a:close/>
                  <a:moveTo>
                    <a:pt x="4723412" y="12026"/>
                  </a:moveTo>
                  <a:lnTo>
                    <a:pt x="4795274" y="12026"/>
                  </a:lnTo>
                  <a:lnTo>
                    <a:pt x="4723412" y="12026"/>
                  </a:lnTo>
                  <a:close/>
                  <a:moveTo>
                    <a:pt x="4891090" y="12026"/>
                  </a:moveTo>
                  <a:lnTo>
                    <a:pt x="4962952" y="12026"/>
                  </a:lnTo>
                  <a:lnTo>
                    <a:pt x="4891090" y="12026"/>
                  </a:lnTo>
                  <a:close/>
                  <a:moveTo>
                    <a:pt x="5058767" y="12026"/>
                  </a:moveTo>
                  <a:lnTo>
                    <a:pt x="5130629" y="12026"/>
                  </a:lnTo>
                  <a:lnTo>
                    <a:pt x="5058767" y="12026"/>
                  </a:lnTo>
                  <a:close/>
                  <a:moveTo>
                    <a:pt x="5226445" y="12026"/>
                  </a:moveTo>
                  <a:lnTo>
                    <a:pt x="5298306" y="12026"/>
                  </a:lnTo>
                  <a:lnTo>
                    <a:pt x="5226445" y="12026"/>
                  </a:lnTo>
                  <a:close/>
                  <a:moveTo>
                    <a:pt x="5394122" y="12026"/>
                  </a:moveTo>
                  <a:lnTo>
                    <a:pt x="5465983" y="12026"/>
                  </a:lnTo>
                  <a:lnTo>
                    <a:pt x="5394122" y="12026"/>
                  </a:lnTo>
                  <a:close/>
                  <a:moveTo>
                    <a:pt x="5561799" y="12026"/>
                  </a:moveTo>
                  <a:lnTo>
                    <a:pt x="5633660" y="12026"/>
                  </a:lnTo>
                  <a:lnTo>
                    <a:pt x="5561799" y="12026"/>
                  </a:lnTo>
                  <a:close/>
                  <a:moveTo>
                    <a:pt x="5729476" y="12026"/>
                  </a:moveTo>
                  <a:lnTo>
                    <a:pt x="5801338" y="12026"/>
                  </a:lnTo>
                  <a:lnTo>
                    <a:pt x="5729476" y="12026"/>
                  </a:lnTo>
                  <a:close/>
                  <a:moveTo>
                    <a:pt x="5897153" y="12026"/>
                  </a:moveTo>
                  <a:lnTo>
                    <a:pt x="5969015" y="12026"/>
                  </a:lnTo>
                  <a:lnTo>
                    <a:pt x="5897153" y="12026"/>
                  </a:lnTo>
                  <a:close/>
                  <a:moveTo>
                    <a:pt x="6064831" y="12026"/>
                  </a:moveTo>
                  <a:lnTo>
                    <a:pt x="6136692" y="12026"/>
                  </a:lnTo>
                  <a:lnTo>
                    <a:pt x="6064831" y="12026"/>
                  </a:lnTo>
                  <a:close/>
                  <a:moveTo>
                    <a:pt x="6232508" y="12026"/>
                  </a:moveTo>
                  <a:lnTo>
                    <a:pt x="6304369" y="12026"/>
                  </a:lnTo>
                  <a:lnTo>
                    <a:pt x="6232508" y="12026"/>
                  </a:lnTo>
                  <a:close/>
                  <a:moveTo>
                    <a:pt x="6400185" y="12026"/>
                  </a:moveTo>
                  <a:lnTo>
                    <a:pt x="6472047" y="12026"/>
                  </a:lnTo>
                  <a:lnTo>
                    <a:pt x="6400185" y="12026"/>
                  </a:lnTo>
                  <a:close/>
                  <a:moveTo>
                    <a:pt x="6567862" y="12026"/>
                  </a:moveTo>
                  <a:lnTo>
                    <a:pt x="6615052" y="12026"/>
                  </a:lnTo>
                  <a:cubicBezTo>
                    <a:pt x="6621759" y="12026"/>
                    <a:pt x="6627012" y="14672"/>
                    <a:pt x="6627012" y="18039"/>
                  </a:cubicBezTo>
                  <a:lnTo>
                    <a:pt x="6627012" y="18400"/>
                  </a:lnTo>
                  <a:lnTo>
                    <a:pt x="6603074" y="18400"/>
                  </a:lnTo>
                  <a:lnTo>
                    <a:pt x="6603074" y="6013"/>
                  </a:lnTo>
                  <a:lnTo>
                    <a:pt x="6615052" y="6013"/>
                  </a:lnTo>
                  <a:lnTo>
                    <a:pt x="6615052" y="12026"/>
                  </a:lnTo>
                  <a:lnTo>
                    <a:pt x="6567862" y="12026"/>
                  </a:lnTo>
                  <a:close/>
                  <a:moveTo>
                    <a:pt x="6627012" y="78532"/>
                  </a:moveTo>
                  <a:lnTo>
                    <a:pt x="6627012" y="114611"/>
                  </a:lnTo>
                  <a:lnTo>
                    <a:pt x="6603074" y="114611"/>
                  </a:lnTo>
                  <a:lnTo>
                    <a:pt x="6603074" y="78532"/>
                  </a:lnTo>
                  <a:close/>
                  <a:moveTo>
                    <a:pt x="6603074" y="162716"/>
                  </a:moveTo>
                  <a:lnTo>
                    <a:pt x="6603074" y="198795"/>
                  </a:lnTo>
                  <a:lnTo>
                    <a:pt x="6579121" y="198795"/>
                  </a:lnTo>
                  <a:lnTo>
                    <a:pt x="6579121" y="162716"/>
                  </a:lnTo>
                  <a:close/>
                  <a:moveTo>
                    <a:pt x="6579121" y="246900"/>
                  </a:moveTo>
                  <a:lnTo>
                    <a:pt x="6579121" y="282979"/>
                  </a:lnTo>
                  <a:lnTo>
                    <a:pt x="6555167" y="282979"/>
                  </a:lnTo>
                  <a:lnTo>
                    <a:pt x="6555167" y="246900"/>
                  </a:lnTo>
                  <a:close/>
                  <a:moveTo>
                    <a:pt x="6555167" y="331084"/>
                  </a:moveTo>
                  <a:lnTo>
                    <a:pt x="6555167" y="367163"/>
                  </a:lnTo>
                  <a:lnTo>
                    <a:pt x="6531213" y="367163"/>
                  </a:lnTo>
                  <a:lnTo>
                    <a:pt x="6531213" y="331084"/>
                  </a:lnTo>
                  <a:close/>
                  <a:moveTo>
                    <a:pt x="6531213" y="415269"/>
                  </a:moveTo>
                  <a:lnTo>
                    <a:pt x="6531213" y="451348"/>
                  </a:lnTo>
                  <a:lnTo>
                    <a:pt x="6507259" y="451348"/>
                  </a:lnTo>
                  <a:lnTo>
                    <a:pt x="6507259" y="415269"/>
                  </a:lnTo>
                  <a:close/>
                  <a:moveTo>
                    <a:pt x="6507259" y="499453"/>
                  </a:moveTo>
                  <a:lnTo>
                    <a:pt x="6507259" y="535532"/>
                  </a:lnTo>
                  <a:lnTo>
                    <a:pt x="6483305" y="535532"/>
                  </a:lnTo>
                  <a:lnTo>
                    <a:pt x="6483305" y="499453"/>
                  </a:lnTo>
                  <a:close/>
                  <a:moveTo>
                    <a:pt x="6483305" y="583637"/>
                  </a:moveTo>
                  <a:lnTo>
                    <a:pt x="6483305" y="619716"/>
                  </a:lnTo>
                  <a:lnTo>
                    <a:pt x="6459351" y="619716"/>
                  </a:lnTo>
                  <a:lnTo>
                    <a:pt x="6459351" y="583637"/>
                  </a:lnTo>
                  <a:close/>
                  <a:moveTo>
                    <a:pt x="6459351" y="667821"/>
                  </a:moveTo>
                  <a:lnTo>
                    <a:pt x="6459351" y="703900"/>
                  </a:lnTo>
                  <a:lnTo>
                    <a:pt x="6435398" y="703900"/>
                  </a:lnTo>
                  <a:lnTo>
                    <a:pt x="6435398" y="667821"/>
                  </a:lnTo>
                  <a:close/>
                  <a:moveTo>
                    <a:pt x="6435398" y="752006"/>
                  </a:moveTo>
                  <a:lnTo>
                    <a:pt x="6435398" y="788084"/>
                  </a:lnTo>
                  <a:lnTo>
                    <a:pt x="6411444" y="788084"/>
                  </a:lnTo>
                  <a:lnTo>
                    <a:pt x="6411444" y="752006"/>
                  </a:lnTo>
                  <a:close/>
                  <a:moveTo>
                    <a:pt x="6411444" y="836190"/>
                  </a:moveTo>
                  <a:lnTo>
                    <a:pt x="6411444" y="872269"/>
                  </a:lnTo>
                  <a:lnTo>
                    <a:pt x="6387490" y="872269"/>
                  </a:lnTo>
                  <a:lnTo>
                    <a:pt x="6387490" y="836190"/>
                  </a:lnTo>
                  <a:close/>
                  <a:moveTo>
                    <a:pt x="6387490" y="920374"/>
                  </a:moveTo>
                  <a:lnTo>
                    <a:pt x="6387490" y="956453"/>
                  </a:lnTo>
                  <a:lnTo>
                    <a:pt x="6363536" y="956453"/>
                  </a:lnTo>
                  <a:lnTo>
                    <a:pt x="6363536" y="920374"/>
                  </a:lnTo>
                  <a:close/>
                  <a:moveTo>
                    <a:pt x="6363536" y="1004558"/>
                  </a:moveTo>
                  <a:lnTo>
                    <a:pt x="6363536" y="1040637"/>
                  </a:lnTo>
                  <a:lnTo>
                    <a:pt x="6339582" y="1040637"/>
                  </a:lnTo>
                  <a:lnTo>
                    <a:pt x="6339582" y="1004558"/>
                  </a:lnTo>
                  <a:close/>
                  <a:moveTo>
                    <a:pt x="6339582" y="1088742"/>
                  </a:moveTo>
                  <a:lnTo>
                    <a:pt x="6339582" y="1124821"/>
                  </a:lnTo>
                  <a:lnTo>
                    <a:pt x="6315628" y="1124821"/>
                  </a:lnTo>
                  <a:lnTo>
                    <a:pt x="6315628" y="1088742"/>
                  </a:lnTo>
                  <a:close/>
                  <a:moveTo>
                    <a:pt x="6315628" y="1172927"/>
                  </a:moveTo>
                  <a:lnTo>
                    <a:pt x="6315628" y="1209006"/>
                  </a:lnTo>
                  <a:lnTo>
                    <a:pt x="6291674" y="1209006"/>
                  </a:lnTo>
                  <a:lnTo>
                    <a:pt x="6291674" y="1172927"/>
                  </a:lnTo>
                  <a:close/>
                  <a:moveTo>
                    <a:pt x="6291674" y="1257111"/>
                  </a:moveTo>
                  <a:lnTo>
                    <a:pt x="6291674" y="1293190"/>
                  </a:lnTo>
                  <a:lnTo>
                    <a:pt x="6267720" y="1293190"/>
                  </a:lnTo>
                  <a:lnTo>
                    <a:pt x="6267720" y="1257111"/>
                  </a:lnTo>
                  <a:close/>
                  <a:moveTo>
                    <a:pt x="6267720" y="1341295"/>
                  </a:moveTo>
                  <a:lnTo>
                    <a:pt x="6267720" y="1377374"/>
                  </a:lnTo>
                  <a:lnTo>
                    <a:pt x="6243766" y="1377374"/>
                  </a:lnTo>
                  <a:lnTo>
                    <a:pt x="6243766" y="1341295"/>
                  </a:lnTo>
                  <a:close/>
                  <a:moveTo>
                    <a:pt x="6243766" y="1425479"/>
                  </a:moveTo>
                  <a:lnTo>
                    <a:pt x="6243766" y="1461873"/>
                  </a:lnTo>
                  <a:lnTo>
                    <a:pt x="6219812" y="1461873"/>
                  </a:lnTo>
                  <a:lnTo>
                    <a:pt x="6219812" y="1425479"/>
                  </a:lnTo>
                  <a:close/>
                  <a:moveTo>
                    <a:pt x="6112739" y="1468604"/>
                  </a:moveTo>
                  <a:lnTo>
                    <a:pt x="6040877" y="1468604"/>
                  </a:lnTo>
                  <a:lnTo>
                    <a:pt x="6040877" y="1455906"/>
                  </a:lnTo>
                  <a:lnTo>
                    <a:pt x="6112739" y="1455906"/>
                  </a:lnTo>
                  <a:close/>
                  <a:moveTo>
                    <a:pt x="5945061" y="1455906"/>
                  </a:moveTo>
                  <a:lnTo>
                    <a:pt x="5873200" y="1455906"/>
                  </a:lnTo>
                  <a:lnTo>
                    <a:pt x="5873200" y="1443880"/>
                  </a:lnTo>
                  <a:lnTo>
                    <a:pt x="5945061" y="1443880"/>
                  </a:lnTo>
                  <a:close/>
                  <a:moveTo>
                    <a:pt x="5777384" y="1443880"/>
                  </a:moveTo>
                  <a:lnTo>
                    <a:pt x="5705522" y="1443880"/>
                  </a:lnTo>
                  <a:lnTo>
                    <a:pt x="5705522" y="1431853"/>
                  </a:lnTo>
                  <a:lnTo>
                    <a:pt x="5777384" y="1431853"/>
                  </a:lnTo>
                  <a:close/>
                  <a:moveTo>
                    <a:pt x="5609707" y="1431853"/>
                  </a:moveTo>
                  <a:lnTo>
                    <a:pt x="5537845" y="1431853"/>
                  </a:lnTo>
                  <a:lnTo>
                    <a:pt x="5537845" y="1419827"/>
                  </a:lnTo>
                  <a:lnTo>
                    <a:pt x="5609707" y="1419827"/>
                  </a:lnTo>
                  <a:close/>
                  <a:moveTo>
                    <a:pt x="5442029" y="1419827"/>
                  </a:moveTo>
                  <a:lnTo>
                    <a:pt x="5370168" y="1419827"/>
                  </a:lnTo>
                  <a:lnTo>
                    <a:pt x="5370168" y="1407801"/>
                  </a:lnTo>
                  <a:lnTo>
                    <a:pt x="5442029" y="1407801"/>
                  </a:lnTo>
                  <a:close/>
                  <a:moveTo>
                    <a:pt x="5274352" y="1407801"/>
                  </a:moveTo>
                  <a:lnTo>
                    <a:pt x="5202491" y="1407801"/>
                  </a:lnTo>
                  <a:lnTo>
                    <a:pt x="5202491" y="1395774"/>
                  </a:lnTo>
                  <a:lnTo>
                    <a:pt x="5274352" y="1395774"/>
                  </a:lnTo>
                  <a:close/>
                  <a:moveTo>
                    <a:pt x="5106675" y="1395774"/>
                  </a:moveTo>
                  <a:lnTo>
                    <a:pt x="5034813" y="1395774"/>
                  </a:lnTo>
                  <a:lnTo>
                    <a:pt x="5034813" y="1383748"/>
                  </a:lnTo>
                  <a:lnTo>
                    <a:pt x="5106675" y="1383748"/>
                  </a:lnTo>
                  <a:close/>
                  <a:moveTo>
                    <a:pt x="4938998" y="1383748"/>
                  </a:moveTo>
                  <a:lnTo>
                    <a:pt x="4867136" y="1383748"/>
                  </a:lnTo>
                  <a:lnTo>
                    <a:pt x="4867136" y="1371722"/>
                  </a:lnTo>
                  <a:lnTo>
                    <a:pt x="4938998" y="1371722"/>
                  </a:lnTo>
                  <a:close/>
                  <a:moveTo>
                    <a:pt x="4771320" y="1371722"/>
                  </a:moveTo>
                  <a:lnTo>
                    <a:pt x="4699459" y="1371722"/>
                  </a:lnTo>
                  <a:lnTo>
                    <a:pt x="4699459" y="1359695"/>
                  </a:lnTo>
                  <a:lnTo>
                    <a:pt x="4771320" y="1359695"/>
                  </a:lnTo>
                  <a:close/>
                  <a:moveTo>
                    <a:pt x="4603643" y="1359695"/>
                  </a:moveTo>
                  <a:lnTo>
                    <a:pt x="4531782" y="1359695"/>
                  </a:lnTo>
                  <a:lnTo>
                    <a:pt x="4531782" y="1347669"/>
                  </a:lnTo>
                  <a:lnTo>
                    <a:pt x="4603643" y="1347669"/>
                  </a:lnTo>
                  <a:close/>
                  <a:moveTo>
                    <a:pt x="4435966" y="1347669"/>
                  </a:moveTo>
                  <a:lnTo>
                    <a:pt x="4364104" y="1347669"/>
                  </a:lnTo>
                  <a:lnTo>
                    <a:pt x="4364104" y="1335643"/>
                  </a:lnTo>
                  <a:lnTo>
                    <a:pt x="4435966" y="1335643"/>
                  </a:lnTo>
                  <a:close/>
                  <a:moveTo>
                    <a:pt x="4268289" y="1335643"/>
                  </a:moveTo>
                  <a:lnTo>
                    <a:pt x="4196427" y="1335643"/>
                  </a:lnTo>
                  <a:lnTo>
                    <a:pt x="4196427" y="1323616"/>
                  </a:lnTo>
                  <a:lnTo>
                    <a:pt x="4268289" y="1323616"/>
                  </a:lnTo>
                  <a:close/>
                  <a:moveTo>
                    <a:pt x="4100611" y="1323616"/>
                  </a:moveTo>
                  <a:lnTo>
                    <a:pt x="4028750" y="1323616"/>
                  </a:lnTo>
                  <a:lnTo>
                    <a:pt x="4028750" y="1311590"/>
                  </a:lnTo>
                  <a:lnTo>
                    <a:pt x="4100611" y="1311590"/>
                  </a:lnTo>
                  <a:close/>
                  <a:moveTo>
                    <a:pt x="3932934" y="1311590"/>
                  </a:moveTo>
                  <a:lnTo>
                    <a:pt x="3861072" y="1311590"/>
                  </a:lnTo>
                  <a:lnTo>
                    <a:pt x="3861072" y="1299564"/>
                  </a:lnTo>
                  <a:lnTo>
                    <a:pt x="3932934" y="1299564"/>
                  </a:lnTo>
                  <a:close/>
                  <a:moveTo>
                    <a:pt x="3765257" y="1299564"/>
                  </a:moveTo>
                  <a:lnTo>
                    <a:pt x="3693395" y="1299564"/>
                  </a:lnTo>
                  <a:lnTo>
                    <a:pt x="3693395" y="1287537"/>
                  </a:lnTo>
                  <a:lnTo>
                    <a:pt x="3765257" y="1287537"/>
                  </a:lnTo>
                  <a:close/>
                  <a:moveTo>
                    <a:pt x="3597580" y="1287537"/>
                  </a:moveTo>
                  <a:lnTo>
                    <a:pt x="3525718" y="1287537"/>
                  </a:lnTo>
                  <a:lnTo>
                    <a:pt x="3525718" y="1275511"/>
                  </a:lnTo>
                  <a:lnTo>
                    <a:pt x="3597580" y="1275511"/>
                  </a:lnTo>
                  <a:close/>
                  <a:moveTo>
                    <a:pt x="3429902" y="1275511"/>
                  </a:moveTo>
                  <a:lnTo>
                    <a:pt x="3358041" y="1275511"/>
                  </a:lnTo>
                  <a:lnTo>
                    <a:pt x="3358041" y="1263485"/>
                  </a:lnTo>
                  <a:lnTo>
                    <a:pt x="3429902" y="1263485"/>
                  </a:lnTo>
                  <a:close/>
                  <a:moveTo>
                    <a:pt x="3262225" y="1263485"/>
                  </a:moveTo>
                  <a:lnTo>
                    <a:pt x="3190364" y="1263485"/>
                  </a:lnTo>
                  <a:lnTo>
                    <a:pt x="3190364" y="1251458"/>
                  </a:lnTo>
                  <a:lnTo>
                    <a:pt x="3262225" y="1251458"/>
                  </a:lnTo>
                  <a:close/>
                  <a:moveTo>
                    <a:pt x="3094548" y="1251458"/>
                  </a:moveTo>
                  <a:lnTo>
                    <a:pt x="3022686" y="1251458"/>
                  </a:lnTo>
                  <a:lnTo>
                    <a:pt x="3022686" y="1239432"/>
                  </a:lnTo>
                  <a:lnTo>
                    <a:pt x="3094548" y="1239432"/>
                  </a:lnTo>
                  <a:close/>
                  <a:moveTo>
                    <a:pt x="2926871" y="1239432"/>
                  </a:moveTo>
                  <a:lnTo>
                    <a:pt x="2855009" y="1239432"/>
                  </a:lnTo>
                  <a:lnTo>
                    <a:pt x="2855009" y="1227406"/>
                  </a:lnTo>
                  <a:lnTo>
                    <a:pt x="2926871" y="1227406"/>
                  </a:lnTo>
                  <a:close/>
                  <a:moveTo>
                    <a:pt x="2759193" y="1227406"/>
                  </a:moveTo>
                  <a:lnTo>
                    <a:pt x="2687332" y="1227406"/>
                  </a:lnTo>
                  <a:lnTo>
                    <a:pt x="2687332" y="1215379"/>
                  </a:lnTo>
                  <a:lnTo>
                    <a:pt x="2759193" y="1215379"/>
                  </a:lnTo>
                  <a:close/>
                  <a:moveTo>
                    <a:pt x="2591516" y="1215379"/>
                  </a:moveTo>
                  <a:lnTo>
                    <a:pt x="2519655" y="1215379"/>
                  </a:lnTo>
                  <a:lnTo>
                    <a:pt x="2519655" y="1203353"/>
                  </a:lnTo>
                  <a:lnTo>
                    <a:pt x="2591516" y="1203353"/>
                  </a:lnTo>
                  <a:close/>
                  <a:moveTo>
                    <a:pt x="2423839" y="1203353"/>
                  </a:moveTo>
                  <a:lnTo>
                    <a:pt x="2351977" y="1203353"/>
                  </a:lnTo>
                  <a:lnTo>
                    <a:pt x="2351977" y="1191327"/>
                  </a:lnTo>
                  <a:lnTo>
                    <a:pt x="2423839" y="1191327"/>
                  </a:lnTo>
                  <a:close/>
                  <a:moveTo>
                    <a:pt x="2256162" y="1191327"/>
                  </a:moveTo>
                  <a:lnTo>
                    <a:pt x="2184300" y="1191327"/>
                  </a:lnTo>
                  <a:lnTo>
                    <a:pt x="2184300" y="1179300"/>
                  </a:lnTo>
                  <a:lnTo>
                    <a:pt x="2256162" y="1179300"/>
                  </a:lnTo>
                  <a:close/>
                  <a:moveTo>
                    <a:pt x="2088485" y="1179300"/>
                  </a:moveTo>
                  <a:lnTo>
                    <a:pt x="2016623" y="1179300"/>
                  </a:lnTo>
                  <a:lnTo>
                    <a:pt x="2016623" y="1167274"/>
                  </a:lnTo>
                  <a:lnTo>
                    <a:pt x="2088485" y="1167274"/>
                  </a:lnTo>
                  <a:close/>
                  <a:moveTo>
                    <a:pt x="1920807" y="1167274"/>
                  </a:moveTo>
                  <a:lnTo>
                    <a:pt x="1848945" y="1167274"/>
                  </a:lnTo>
                  <a:lnTo>
                    <a:pt x="1848945" y="1155248"/>
                  </a:lnTo>
                  <a:lnTo>
                    <a:pt x="1920807" y="1155248"/>
                  </a:lnTo>
                  <a:close/>
                  <a:moveTo>
                    <a:pt x="1753130" y="1155248"/>
                  </a:moveTo>
                  <a:lnTo>
                    <a:pt x="1681268" y="1155248"/>
                  </a:lnTo>
                  <a:lnTo>
                    <a:pt x="1681268" y="1143222"/>
                  </a:lnTo>
                  <a:lnTo>
                    <a:pt x="1753130" y="1143222"/>
                  </a:lnTo>
                  <a:close/>
                  <a:moveTo>
                    <a:pt x="1585453" y="1143222"/>
                  </a:moveTo>
                  <a:lnTo>
                    <a:pt x="1513591" y="1143222"/>
                  </a:lnTo>
                  <a:lnTo>
                    <a:pt x="1513591" y="1131195"/>
                  </a:lnTo>
                  <a:lnTo>
                    <a:pt x="1585453" y="1131195"/>
                  </a:lnTo>
                  <a:close/>
                  <a:moveTo>
                    <a:pt x="1417775" y="1131195"/>
                  </a:moveTo>
                  <a:lnTo>
                    <a:pt x="1345914" y="1131195"/>
                  </a:lnTo>
                  <a:lnTo>
                    <a:pt x="1345914" y="1119169"/>
                  </a:lnTo>
                  <a:lnTo>
                    <a:pt x="1417775" y="1119169"/>
                  </a:lnTo>
                  <a:close/>
                  <a:moveTo>
                    <a:pt x="1250098" y="1119169"/>
                  </a:moveTo>
                  <a:lnTo>
                    <a:pt x="1178237" y="1119169"/>
                  </a:lnTo>
                  <a:lnTo>
                    <a:pt x="1178237" y="1107143"/>
                  </a:lnTo>
                  <a:lnTo>
                    <a:pt x="1250098" y="1107143"/>
                  </a:lnTo>
                  <a:close/>
                  <a:moveTo>
                    <a:pt x="1082421" y="1107143"/>
                  </a:moveTo>
                  <a:lnTo>
                    <a:pt x="1010559" y="1107143"/>
                  </a:lnTo>
                  <a:lnTo>
                    <a:pt x="1010559" y="1095116"/>
                  </a:lnTo>
                  <a:lnTo>
                    <a:pt x="1082421" y="1095116"/>
                  </a:lnTo>
                  <a:close/>
                  <a:moveTo>
                    <a:pt x="914744" y="1095116"/>
                  </a:moveTo>
                  <a:lnTo>
                    <a:pt x="842882" y="1095116"/>
                  </a:lnTo>
                  <a:lnTo>
                    <a:pt x="842882" y="1083090"/>
                  </a:lnTo>
                  <a:lnTo>
                    <a:pt x="914744" y="1083090"/>
                  </a:lnTo>
                  <a:close/>
                  <a:moveTo>
                    <a:pt x="747066" y="1083090"/>
                  </a:moveTo>
                  <a:lnTo>
                    <a:pt x="675205" y="1083090"/>
                  </a:lnTo>
                  <a:lnTo>
                    <a:pt x="675205" y="1071064"/>
                  </a:lnTo>
                  <a:lnTo>
                    <a:pt x="747066" y="1071064"/>
                  </a:lnTo>
                  <a:close/>
                  <a:moveTo>
                    <a:pt x="579389" y="1071064"/>
                  </a:moveTo>
                  <a:lnTo>
                    <a:pt x="507528" y="1071064"/>
                  </a:lnTo>
                  <a:lnTo>
                    <a:pt x="507528" y="1059037"/>
                  </a:lnTo>
                  <a:lnTo>
                    <a:pt x="579389" y="1059037"/>
                  </a:lnTo>
                  <a:close/>
                  <a:moveTo>
                    <a:pt x="411712" y="1059037"/>
                  </a:moveTo>
                  <a:lnTo>
                    <a:pt x="339850" y="1059037"/>
                  </a:lnTo>
                  <a:lnTo>
                    <a:pt x="339850" y="1047011"/>
                  </a:lnTo>
                  <a:lnTo>
                    <a:pt x="411712" y="1047011"/>
                  </a:lnTo>
                  <a:close/>
                  <a:moveTo>
                    <a:pt x="244035" y="1047011"/>
                  </a:moveTo>
                  <a:lnTo>
                    <a:pt x="177800" y="1047011"/>
                  </a:lnTo>
                  <a:lnTo>
                    <a:pt x="177800" y="1034985"/>
                  </a:lnTo>
                  <a:lnTo>
                    <a:pt x="244035" y="1034985"/>
                  </a:lnTo>
                  <a:close/>
                  <a:moveTo>
                    <a:pt x="127000" y="1034985"/>
                  </a:moveTo>
                  <a:lnTo>
                    <a:pt x="88900" y="1034985"/>
                  </a:lnTo>
                  <a:lnTo>
                    <a:pt x="88900" y="1022958"/>
                  </a:lnTo>
                  <a:lnTo>
                    <a:pt x="127000" y="1022958"/>
                  </a:lnTo>
                  <a:close/>
                  <a:moveTo>
                    <a:pt x="38100" y="1022958"/>
                  </a:moveTo>
                  <a:lnTo>
                    <a:pt x="0" y="1022958"/>
                  </a:lnTo>
                  <a:lnTo>
                    <a:pt x="0" y="1010932"/>
                  </a:lnTo>
                  <a:lnTo>
                    <a:pt x="38100" y="1010932"/>
                  </a:lnTo>
                  <a:close/>
                  <a:moveTo>
                    <a:pt x="184150" y="1425840"/>
                  </a:moveTo>
                  <a:lnTo>
                    <a:pt x="184150" y="1389761"/>
                  </a:lnTo>
                  <a:lnTo>
                    <a:pt x="208104" y="1389761"/>
                  </a:lnTo>
                  <a:lnTo>
                    <a:pt x="208104" y="1425840"/>
                  </a:lnTo>
                  <a:close/>
                  <a:moveTo>
                    <a:pt x="208104" y="1341656"/>
                  </a:moveTo>
                  <a:lnTo>
                    <a:pt x="208104" y="1305577"/>
                  </a:lnTo>
                  <a:lnTo>
                    <a:pt x="208104" y="1341656"/>
                  </a:lnTo>
                  <a:close/>
                  <a:moveTo>
                    <a:pt x="208104" y="1257472"/>
                  </a:moveTo>
                  <a:lnTo>
                    <a:pt x="208104" y="1221393"/>
                  </a:lnTo>
                  <a:lnTo>
                    <a:pt x="208104" y="1257472"/>
                  </a:lnTo>
                  <a:close/>
                  <a:moveTo>
                    <a:pt x="208104" y="1173287"/>
                  </a:moveTo>
                  <a:lnTo>
                    <a:pt x="208104" y="1137208"/>
                  </a:lnTo>
                  <a:lnTo>
                    <a:pt x="208104" y="1173287"/>
                  </a:lnTo>
                  <a:close/>
                  <a:moveTo>
                    <a:pt x="208104" y="1089103"/>
                  </a:moveTo>
                  <a:lnTo>
                    <a:pt x="208104" y="1053024"/>
                  </a:lnTo>
                  <a:lnTo>
                    <a:pt x="208104" y="1089103"/>
                  </a:lnTo>
                  <a:close/>
                  <a:moveTo>
                    <a:pt x="208104" y="1004919"/>
                  </a:moveTo>
                  <a:lnTo>
                    <a:pt x="208104" y="968840"/>
                  </a:lnTo>
                  <a:lnTo>
                    <a:pt x="208104" y="1004919"/>
                  </a:lnTo>
                  <a:close/>
                  <a:moveTo>
                    <a:pt x="208104" y="920735"/>
                  </a:moveTo>
                  <a:lnTo>
                    <a:pt x="208104" y="884656"/>
                  </a:lnTo>
                  <a:lnTo>
                    <a:pt x="208104" y="920735"/>
                  </a:lnTo>
                  <a:close/>
                  <a:moveTo>
                    <a:pt x="208104" y="836550"/>
                  </a:moveTo>
                  <a:lnTo>
                    <a:pt x="208104" y="800472"/>
                  </a:lnTo>
                  <a:lnTo>
                    <a:pt x="208104" y="836550"/>
                  </a:lnTo>
                  <a:close/>
                  <a:moveTo>
                    <a:pt x="208104" y="752366"/>
                  </a:moveTo>
                  <a:lnTo>
                    <a:pt x="208104" y="716287"/>
                  </a:lnTo>
                  <a:lnTo>
                    <a:pt x="208104" y="752366"/>
                  </a:lnTo>
                  <a:close/>
                  <a:moveTo>
                    <a:pt x="208104" y="668182"/>
                  </a:moveTo>
                  <a:lnTo>
                    <a:pt x="208104" y="632103"/>
                  </a:lnTo>
                  <a:lnTo>
                    <a:pt x="208104" y="668182"/>
                  </a:lnTo>
                  <a:close/>
                  <a:moveTo>
                    <a:pt x="208104" y="583998"/>
                  </a:moveTo>
                  <a:lnTo>
                    <a:pt x="208104" y="547919"/>
                  </a:lnTo>
                  <a:lnTo>
                    <a:pt x="208104" y="583998"/>
                  </a:lnTo>
                  <a:close/>
                  <a:moveTo>
                    <a:pt x="208104" y="499814"/>
                  </a:moveTo>
                  <a:lnTo>
                    <a:pt x="208104" y="463735"/>
                  </a:lnTo>
                  <a:lnTo>
                    <a:pt x="208104" y="499814"/>
                  </a:lnTo>
                  <a:close/>
                  <a:moveTo>
                    <a:pt x="208104" y="415629"/>
                  </a:moveTo>
                  <a:lnTo>
                    <a:pt x="208104" y="379551"/>
                  </a:lnTo>
                  <a:lnTo>
                    <a:pt x="208104" y="415629"/>
                  </a:lnTo>
                  <a:close/>
                  <a:moveTo>
                    <a:pt x="208104" y="331445"/>
                  </a:moveTo>
                  <a:lnTo>
                    <a:pt x="208104" y="295366"/>
                  </a:lnTo>
                  <a:lnTo>
                    <a:pt x="208104" y="331445"/>
                  </a:lnTo>
                  <a:close/>
                  <a:moveTo>
                    <a:pt x="208104" y="247261"/>
                  </a:moveTo>
                  <a:lnTo>
                    <a:pt x="208104" y="211182"/>
                  </a:lnTo>
                  <a:lnTo>
                    <a:pt x="208104" y="247261"/>
                  </a:lnTo>
                  <a:close/>
                  <a:moveTo>
                    <a:pt x="208104" y="163077"/>
                  </a:moveTo>
                  <a:lnTo>
                    <a:pt x="208104" y="126998"/>
                  </a:lnTo>
                  <a:lnTo>
                    <a:pt x="208104" y="163077"/>
                  </a:lnTo>
                  <a:close/>
                  <a:moveTo>
                    <a:pt x="208104" y="78893"/>
                  </a:moveTo>
                  <a:lnTo>
                    <a:pt x="208104" y="42814"/>
                  </a:lnTo>
                  <a:lnTo>
                    <a:pt x="208104" y="78893"/>
                  </a:lnTo>
                  <a:close/>
                  <a:moveTo>
                    <a:pt x="196127" y="0"/>
                  </a:moveTo>
                  <a:lnTo>
                    <a:pt x="267989" y="0"/>
                  </a:lnTo>
                  <a:lnTo>
                    <a:pt x="267989" y="12026"/>
                  </a:lnTo>
                  <a:lnTo>
                    <a:pt x="196127" y="12026"/>
                  </a:lnTo>
                  <a:close/>
                  <a:moveTo>
                    <a:pt x="375063" y="173660"/>
                  </a:moveTo>
                  <a:lnTo>
                    <a:pt x="375063" y="209739"/>
                  </a:lnTo>
                  <a:lnTo>
                    <a:pt x="351109" y="209739"/>
                  </a:lnTo>
                  <a:lnTo>
                    <a:pt x="351109" y="173660"/>
                  </a:lnTo>
                  <a:close/>
                  <a:moveTo>
                    <a:pt x="351109" y="257844"/>
                  </a:moveTo>
                  <a:lnTo>
                    <a:pt x="351109" y="293923"/>
                  </a:lnTo>
                  <a:lnTo>
                    <a:pt x="327155" y="293923"/>
                  </a:lnTo>
                  <a:lnTo>
                    <a:pt x="327155" y="257844"/>
                  </a:lnTo>
                  <a:close/>
                  <a:moveTo>
                    <a:pt x="327155" y="342028"/>
                  </a:moveTo>
                  <a:lnTo>
                    <a:pt x="327155" y="378107"/>
                  </a:lnTo>
                  <a:lnTo>
                    <a:pt x="303201" y="378107"/>
                  </a:lnTo>
                  <a:lnTo>
                    <a:pt x="303201" y="342028"/>
                  </a:lnTo>
                  <a:close/>
                  <a:moveTo>
                    <a:pt x="303201" y="426213"/>
                  </a:moveTo>
                  <a:lnTo>
                    <a:pt x="303201" y="462292"/>
                  </a:lnTo>
                  <a:lnTo>
                    <a:pt x="279247" y="462292"/>
                  </a:lnTo>
                  <a:lnTo>
                    <a:pt x="279247" y="426213"/>
                  </a:lnTo>
                  <a:close/>
                  <a:moveTo>
                    <a:pt x="279247" y="510397"/>
                  </a:moveTo>
                  <a:lnTo>
                    <a:pt x="279247" y="546476"/>
                  </a:lnTo>
                  <a:lnTo>
                    <a:pt x="255293" y="546476"/>
                  </a:lnTo>
                  <a:lnTo>
                    <a:pt x="255293" y="510397"/>
                  </a:lnTo>
                  <a:close/>
                  <a:moveTo>
                    <a:pt x="255293" y="594581"/>
                  </a:moveTo>
                  <a:lnTo>
                    <a:pt x="255293" y="630660"/>
                  </a:lnTo>
                  <a:lnTo>
                    <a:pt x="231339" y="630660"/>
                  </a:lnTo>
                  <a:lnTo>
                    <a:pt x="231339" y="594581"/>
                  </a:lnTo>
                  <a:close/>
                  <a:moveTo>
                    <a:pt x="231339" y="678765"/>
                  </a:moveTo>
                  <a:lnTo>
                    <a:pt x="231339" y="714844"/>
                  </a:lnTo>
                  <a:lnTo>
                    <a:pt x="207385" y="714844"/>
                  </a:lnTo>
                  <a:lnTo>
                    <a:pt x="207385" y="678765"/>
                  </a:lnTo>
                  <a:close/>
                  <a:moveTo>
                    <a:pt x="207385" y="762949"/>
                  </a:moveTo>
                  <a:lnTo>
                    <a:pt x="207385" y="799028"/>
                  </a:lnTo>
                  <a:lnTo>
                    <a:pt x="183769" y="799028"/>
                  </a:lnTo>
                  <a:lnTo>
                    <a:pt x="183769" y="762949"/>
                  </a:lnTo>
                  <a:close/>
                  <a:moveTo>
                    <a:pt x="183769" y="847134"/>
                  </a:moveTo>
                  <a:lnTo>
                    <a:pt x="183769" y="883213"/>
                  </a:lnTo>
                  <a:lnTo>
                    <a:pt x="171069" y="883213"/>
                  </a:lnTo>
                  <a:lnTo>
                    <a:pt x="171069" y="847134"/>
                  </a:lnTo>
                  <a:close/>
                  <a:moveTo>
                    <a:pt x="171069" y="931318"/>
                  </a:moveTo>
                  <a:lnTo>
                    <a:pt x="171069" y="967397"/>
                  </a:lnTo>
                  <a:lnTo>
                    <a:pt x="158369" y="967397"/>
                  </a:lnTo>
                  <a:lnTo>
                    <a:pt x="158369" y="931318"/>
                  </a:lnTo>
                  <a:close/>
                  <a:moveTo>
                    <a:pt x="158369" y="1015502"/>
                  </a:moveTo>
                  <a:lnTo>
                    <a:pt x="158369" y="1051581"/>
                  </a:lnTo>
                  <a:lnTo>
                    <a:pt x="145669" y="1051581"/>
                  </a:lnTo>
                  <a:lnTo>
                    <a:pt x="145669" y="1015502"/>
                  </a:lnTo>
                  <a:close/>
                  <a:moveTo>
                    <a:pt x="145669" y="1099686"/>
                  </a:moveTo>
                  <a:lnTo>
                    <a:pt x="145669" y="1135765"/>
                  </a:lnTo>
                  <a:lnTo>
                    <a:pt x="132969" y="1135765"/>
                  </a:lnTo>
                  <a:lnTo>
                    <a:pt x="132969" y="1099686"/>
                  </a:lnTo>
                  <a:close/>
                  <a:moveTo>
                    <a:pt x="132969" y="1183871"/>
                  </a:moveTo>
                  <a:lnTo>
                    <a:pt x="132969" y="1219950"/>
                  </a:lnTo>
                  <a:lnTo>
                    <a:pt x="120269" y="1219950"/>
                  </a:lnTo>
                  <a:lnTo>
                    <a:pt x="120269" y="1183871"/>
                  </a:lnTo>
                  <a:close/>
                  <a:moveTo>
                    <a:pt x="120269" y="1268055"/>
                  </a:moveTo>
                  <a:lnTo>
                    <a:pt x="120269" y="1304134"/>
                  </a:lnTo>
                  <a:lnTo>
                    <a:pt x="107569" y="1304134"/>
                  </a:lnTo>
                  <a:lnTo>
                    <a:pt x="107569" y="1268055"/>
                  </a:lnTo>
                  <a:close/>
                  <a:moveTo>
                    <a:pt x="107569" y="1352239"/>
                  </a:moveTo>
                  <a:lnTo>
                    <a:pt x="107569" y="1366430"/>
                  </a:lnTo>
                  <a:lnTo>
                    <a:pt x="101219" y="1366430"/>
                  </a:lnTo>
                  <a:lnTo>
                    <a:pt x="101219" y="1360417"/>
                  </a:lnTo>
                  <a:lnTo>
                    <a:pt x="406682" y="1360417"/>
                  </a:lnTo>
                  <a:lnTo>
                    <a:pt x="406682" y="1372443"/>
                  </a:lnTo>
                  <a:lnTo>
                    <a:pt x="363086" y="1372443"/>
                  </a:lnTo>
                  <a:cubicBezTo>
                    <a:pt x="356378" y="1372443"/>
                    <a:pt x="351109" y="1369797"/>
                    <a:pt x="351109" y="1366430"/>
                  </a:cubicBezTo>
                  <a:lnTo>
                    <a:pt x="351109" y="1352239"/>
                  </a:lnTo>
                  <a:close/>
                  <a:moveTo>
                    <a:pt x="478543" y="1360417"/>
                  </a:moveTo>
                  <a:lnTo>
                    <a:pt x="550405" y="1360417"/>
                  </a:lnTo>
                  <a:lnTo>
                    <a:pt x="550405" y="1372443"/>
                  </a:lnTo>
                  <a:lnTo>
                    <a:pt x="478543" y="1372443"/>
                  </a:lnTo>
                  <a:close/>
                  <a:moveTo>
                    <a:pt x="646221" y="1372443"/>
                  </a:moveTo>
                  <a:lnTo>
                    <a:pt x="718082" y="1372443"/>
                  </a:lnTo>
                  <a:lnTo>
                    <a:pt x="718082" y="1384470"/>
                  </a:lnTo>
                  <a:lnTo>
                    <a:pt x="646221" y="1384470"/>
                  </a:lnTo>
                  <a:close/>
                  <a:moveTo>
                    <a:pt x="813898" y="1384470"/>
                  </a:moveTo>
                  <a:lnTo>
                    <a:pt x="885760" y="1384470"/>
                  </a:lnTo>
                  <a:lnTo>
                    <a:pt x="885760" y="1396496"/>
                  </a:lnTo>
                  <a:lnTo>
                    <a:pt x="813898" y="1396496"/>
                  </a:lnTo>
                  <a:close/>
                  <a:moveTo>
                    <a:pt x="981575" y="1396496"/>
                  </a:moveTo>
                  <a:lnTo>
                    <a:pt x="1053437" y="1396496"/>
                  </a:lnTo>
                  <a:lnTo>
                    <a:pt x="1053437" y="1408522"/>
                  </a:lnTo>
                  <a:lnTo>
                    <a:pt x="981575" y="1408522"/>
                  </a:lnTo>
                  <a:close/>
                  <a:moveTo>
                    <a:pt x="1149252" y="1408522"/>
                  </a:moveTo>
                  <a:lnTo>
                    <a:pt x="1221114" y="1408522"/>
                  </a:lnTo>
                  <a:lnTo>
                    <a:pt x="1221114" y="1420548"/>
                  </a:lnTo>
                  <a:lnTo>
                    <a:pt x="1149252" y="1420548"/>
                  </a:lnTo>
                  <a:close/>
                  <a:moveTo>
                    <a:pt x="1316930" y="1420548"/>
                  </a:moveTo>
                  <a:lnTo>
                    <a:pt x="1388791" y="1420548"/>
                  </a:lnTo>
                  <a:lnTo>
                    <a:pt x="1388791" y="1432575"/>
                  </a:lnTo>
                  <a:lnTo>
                    <a:pt x="1316930" y="1432575"/>
                  </a:lnTo>
                  <a:close/>
                  <a:moveTo>
                    <a:pt x="1484607" y="1432575"/>
                  </a:moveTo>
                  <a:lnTo>
                    <a:pt x="1556469" y="1432575"/>
                  </a:lnTo>
                  <a:lnTo>
                    <a:pt x="1556469" y="1444601"/>
                  </a:lnTo>
                  <a:lnTo>
                    <a:pt x="1484607" y="1444601"/>
                  </a:lnTo>
                  <a:close/>
                  <a:moveTo>
                    <a:pt x="1652284" y="1444601"/>
                  </a:moveTo>
                  <a:lnTo>
                    <a:pt x="1724146" y="1444601"/>
                  </a:lnTo>
                  <a:lnTo>
                    <a:pt x="1724146" y="1456666"/>
                  </a:lnTo>
                  <a:lnTo>
                    <a:pt x="1652284" y="1456666"/>
                  </a:lnTo>
                  <a:close/>
                  <a:moveTo>
                    <a:pt x="1819961" y="1456666"/>
                  </a:moveTo>
                  <a:lnTo>
                    <a:pt x="1891823" y="1456666"/>
                  </a:lnTo>
                  <a:lnTo>
                    <a:pt x="1891823" y="1469366"/>
                  </a:lnTo>
                  <a:lnTo>
                    <a:pt x="1819961" y="1469366"/>
                  </a:lnTo>
                  <a:close/>
                  <a:moveTo>
                    <a:pt x="1987639" y="1469366"/>
                  </a:moveTo>
                  <a:lnTo>
                    <a:pt x="2059500" y="1469366"/>
                  </a:lnTo>
                  <a:lnTo>
                    <a:pt x="2059500" y="1482066"/>
                  </a:lnTo>
                  <a:lnTo>
                    <a:pt x="1987639" y="1482066"/>
                  </a:lnTo>
                  <a:close/>
                  <a:moveTo>
                    <a:pt x="2155316" y="1482066"/>
                  </a:moveTo>
                  <a:lnTo>
                    <a:pt x="2227177" y="1482066"/>
                  </a:lnTo>
                  <a:lnTo>
                    <a:pt x="2227177" y="1494766"/>
                  </a:lnTo>
                  <a:lnTo>
                    <a:pt x="2155316" y="1494766"/>
                  </a:lnTo>
                  <a:close/>
                  <a:moveTo>
                    <a:pt x="2322993" y="1494766"/>
                  </a:moveTo>
                  <a:lnTo>
                    <a:pt x="2394855" y="1494766"/>
                  </a:lnTo>
                  <a:lnTo>
                    <a:pt x="2394855" y="1507466"/>
                  </a:lnTo>
                  <a:lnTo>
                    <a:pt x="2322993" y="1507466"/>
                  </a:lnTo>
                  <a:close/>
                  <a:moveTo>
                    <a:pt x="2490670" y="1507466"/>
                  </a:moveTo>
                  <a:lnTo>
                    <a:pt x="2562532" y="1507466"/>
                  </a:lnTo>
                  <a:lnTo>
                    <a:pt x="2562532" y="1520166"/>
                  </a:lnTo>
                  <a:lnTo>
                    <a:pt x="2490670" y="1520166"/>
                  </a:lnTo>
                  <a:close/>
                  <a:moveTo>
                    <a:pt x="2658348" y="1520166"/>
                  </a:moveTo>
                  <a:lnTo>
                    <a:pt x="2730209" y="1520166"/>
                  </a:lnTo>
                  <a:lnTo>
                    <a:pt x="2730209" y="1532866"/>
                  </a:lnTo>
                  <a:lnTo>
                    <a:pt x="2658348" y="1532866"/>
                  </a:lnTo>
                  <a:close/>
                  <a:moveTo>
                    <a:pt x="2826025" y="1532866"/>
                  </a:moveTo>
                  <a:lnTo>
                    <a:pt x="2897886" y="1532866"/>
                  </a:lnTo>
                  <a:lnTo>
                    <a:pt x="2897886" y="1545566"/>
                  </a:lnTo>
                  <a:lnTo>
                    <a:pt x="2826025" y="1545566"/>
                  </a:lnTo>
                  <a:close/>
                  <a:moveTo>
                    <a:pt x="2993702" y="1545566"/>
                  </a:moveTo>
                  <a:lnTo>
                    <a:pt x="3065564" y="1545566"/>
                  </a:lnTo>
                  <a:lnTo>
                    <a:pt x="3065564" y="1558266"/>
                  </a:lnTo>
                  <a:lnTo>
                    <a:pt x="2993702" y="1558266"/>
                  </a:lnTo>
                  <a:close/>
                  <a:moveTo>
                    <a:pt x="3161379" y="1558266"/>
                  </a:moveTo>
                  <a:lnTo>
                    <a:pt x="3233241" y="1558266"/>
                  </a:lnTo>
                  <a:lnTo>
                    <a:pt x="3233241" y="1570966"/>
                  </a:lnTo>
                  <a:lnTo>
                    <a:pt x="3161379" y="1570966"/>
                  </a:lnTo>
                  <a:close/>
                  <a:moveTo>
                    <a:pt x="3329056" y="1570966"/>
                  </a:moveTo>
                  <a:lnTo>
                    <a:pt x="3400918" y="1570966"/>
                  </a:lnTo>
                  <a:lnTo>
                    <a:pt x="3400918" y="1583666"/>
                  </a:lnTo>
                  <a:lnTo>
                    <a:pt x="3329056" y="1583666"/>
                  </a:lnTo>
                  <a:close/>
                  <a:moveTo>
                    <a:pt x="3496733" y="1583666"/>
                  </a:moveTo>
                  <a:lnTo>
                    <a:pt x="3568595" y="1583666"/>
                  </a:lnTo>
                  <a:lnTo>
                    <a:pt x="3568595" y="1596366"/>
                  </a:lnTo>
                  <a:lnTo>
                    <a:pt x="3496733" y="1596366"/>
                  </a:lnTo>
                  <a:close/>
                  <a:moveTo>
                    <a:pt x="3664411" y="1596366"/>
                  </a:moveTo>
                  <a:lnTo>
                    <a:pt x="3736273" y="1596366"/>
                  </a:lnTo>
                  <a:lnTo>
                    <a:pt x="3736273" y="1609066"/>
                  </a:lnTo>
                  <a:lnTo>
                    <a:pt x="3664411" y="1609066"/>
                  </a:lnTo>
                  <a:close/>
                  <a:moveTo>
                    <a:pt x="3832088" y="1609066"/>
                  </a:moveTo>
                  <a:lnTo>
                    <a:pt x="3903950" y="1609066"/>
                  </a:lnTo>
                  <a:lnTo>
                    <a:pt x="3903950" y="1621766"/>
                  </a:lnTo>
                  <a:lnTo>
                    <a:pt x="3832088" y="1621766"/>
                  </a:lnTo>
                  <a:close/>
                  <a:moveTo>
                    <a:pt x="3999766" y="1621766"/>
                  </a:moveTo>
                  <a:lnTo>
                    <a:pt x="4071627" y="1621766"/>
                  </a:lnTo>
                  <a:lnTo>
                    <a:pt x="4071627" y="1634466"/>
                  </a:lnTo>
                  <a:lnTo>
                    <a:pt x="3999766" y="1634466"/>
                  </a:lnTo>
                  <a:close/>
                  <a:moveTo>
                    <a:pt x="4167443" y="1634466"/>
                  </a:moveTo>
                  <a:lnTo>
                    <a:pt x="4239304" y="1634466"/>
                  </a:lnTo>
                  <a:lnTo>
                    <a:pt x="4239304" y="1647166"/>
                  </a:lnTo>
                  <a:lnTo>
                    <a:pt x="4167443" y="1647166"/>
                  </a:lnTo>
                  <a:close/>
                  <a:moveTo>
                    <a:pt x="4335120" y="1647166"/>
                  </a:moveTo>
                  <a:lnTo>
                    <a:pt x="4406981" y="1647166"/>
                  </a:lnTo>
                  <a:lnTo>
                    <a:pt x="4406981" y="1659866"/>
                  </a:lnTo>
                  <a:lnTo>
                    <a:pt x="4335120" y="1659866"/>
                  </a:lnTo>
                  <a:close/>
                  <a:moveTo>
                    <a:pt x="4502797" y="1659866"/>
                  </a:moveTo>
                  <a:lnTo>
                    <a:pt x="4574659" y="1659866"/>
                  </a:lnTo>
                  <a:lnTo>
                    <a:pt x="4574659" y="1672566"/>
                  </a:lnTo>
                  <a:lnTo>
                    <a:pt x="4502797" y="1672566"/>
                  </a:lnTo>
                  <a:close/>
                  <a:moveTo>
                    <a:pt x="4670474" y="1672566"/>
                  </a:moveTo>
                  <a:lnTo>
                    <a:pt x="4742336" y="1672566"/>
                  </a:lnTo>
                  <a:lnTo>
                    <a:pt x="4742336" y="1685266"/>
                  </a:lnTo>
                  <a:lnTo>
                    <a:pt x="4670474" y="1685266"/>
                  </a:lnTo>
                  <a:close/>
                  <a:moveTo>
                    <a:pt x="4838152" y="1685266"/>
                  </a:moveTo>
                  <a:lnTo>
                    <a:pt x="4910013" y="1685266"/>
                  </a:lnTo>
                  <a:lnTo>
                    <a:pt x="4910013" y="1697966"/>
                  </a:lnTo>
                  <a:lnTo>
                    <a:pt x="4838152" y="1697966"/>
                  </a:lnTo>
                  <a:close/>
                  <a:moveTo>
                    <a:pt x="5005829" y="1697966"/>
                  </a:moveTo>
                  <a:lnTo>
                    <a:pt x="5077690" y="1697966"/>
                  </a:lnTo>
                  <a:lnTo>
                    <a:pt x="5077690" y="1710666"/>
                  </a:lnTo>
                  <a:lnTo>
                    <a:pt x="5005829" y="1710666"/>
                  </a:lnTo>
                  <a:close/>
                  <a:moveTo>
                    <a:pt x="5173506" y="1710666"/>
                  </a:moveTo>
                  <a:lnTo>
                    <a:pt x="5245368" y="1710666"/>
                  </a:lnTo>
                  <a:lnTo>
                    <a:pt x="5245368" y="1723366"/>
                  </a:lnTo>
                  <a:lnTo>
                    <a:pt x="5173506" y="1723366"/>
                  </a:lnTo>
                  <a:close/>
                  <a:moveTo>
                    <a:pt x="5341183" y="1723366"/>
                  </a:moveTo>
                  <a:lnTo>
                    <a:pt x="5413045" y="1723366"/>
                  </a:lnTo>
                  <a:lnTo>
                    <a:pt x="5413045" y="1736066"/>
                  </a:lnTo>
                  <a:lnTo>
                    <a:pt x="5341183" y="1736066"/>
                  </a:lnTo>
                  <a:close/>
                  <a:moveTo>
                    <a:pt x="5508861" y="1736066"/>
                  </a:moveTo>
                  <a:lnTo>
                    <a:pt x="5580722" y="1736066"/>
                  </a:lnTo>
                  <a:lnTo>
                    <a:pt x="5580722" y="1748766"/>
                  </a:lnTo>
                  <a:lnTo>
                    <a:pt x="5508861" y="1748766"/>
                  </a:lnTo>
                  <a:close/>
                  <a:moveTo>
                    <a:pt x="5676538" y="1748766"/>
                  </a:moveTo>
                  <a:lnTo>
                    <a:pt x="5748400" y="1748766"/>
                  </a:lnTo>
                  <a:lnTo>
                    <a:pt x="5748400" y="1761466"/>
                  </a:lnTo>
                  <a:lnTo>
                    <a:pt x="5676538" y="1761466"/>
                  </a:lnTo>
                  <a:close/>
                  <a:moveTo>
                    <a:pt x="5844215" y="1761466"/>
                  </a:moveTo>
                  <a:lnTo>
                    <a:pt x="5916077" y="1761466"/>
                  </a:lnTo>
                  <a:lnTo>
                    <a:pt x="5916077" y="1774166"/>
                  </a:lnTo>
                  <a:lnTo>
                    <a:pt x="5844215" y="1774166"/>
                  </a:lnTo>
                  <a:close/>
                  <a:moveTo>
                    <a:pt x="6011892" y="1774166"/>
                  </a:moveTo>
                  <a:lnTo>
                    <a:pt x="6083754" y="1774166"/>
                  </a:lnTo>
                  <a:lnTo>
                    <a:pt x="6083754" y="1786866"/>
                  </a:lnTo>
                  <a:lnTo>
                    <a:pt x="6011892" y="1786866"/>
                  </a:lnTo>
                  <a:close/>
                  <a:moveTo>
                    <a:pt x="6179570" y="1786866"/>
                  </a:moveTo>
                  <a:lnTo>
                    <a:pt x="6251431" y="1786866"/>
                  </a:lnTo>
                  <a:lnTo>
                    <a:pt x="6251431" y="1799566"/>
                  </a:lnTo>
                  <a:lnTo>
                    <a:pt x="6179570" y="1799566"/>
                  </a:lnTo>
                  <a:close/>
                  <a:moveTo>
                    <a:pt x="6347247" y="1799566"/>
                  </a:moveTo>
                  <a:lnTo>
                    <a:pt x="6419109" y="1799566"/>
                  </a:lnTo>
                  <a:lnTo>
                    <a:pt x="6419109" y="1812266"/>
                  </a:lnTo>
                  <a:lnTo>
                    <a:pt x="6347247" y="1812266"/>
                  </a:lnTo>
                  <a:close/>
                  <a:moveTo>
                    <a:pt x="6412162" y="1770483"/>
                  </a:moveTo>
                  <a:lnTo>
                    <a:pt x="6412162" y="1732383"/>
                  </a:lnTo>
                  <a:lnTo>
                    <a:pt x="6436116" y="1732383"/>
                  </a:lnTo>
                  <a:lnTo>
                    <a:pt x="6436116" y="1770483"/>
                  </a:lnTo>
                  <a:close/>
                  <a:moveTo>
                    <a:pt x="6436116" y="1681583"/>
                  </a:moveTo>
                  <a:lnTo>
                    <a:pt x="6436116" y="1643483"/>
                  </a:lnTo>
                  <a:lnTo>
                    <a:pt x="6460070" y="1643483"/>
                  </a:lnTo>
                  <a:lnTo>
                    <a:pt x="6460070" y="1681583"/>
                  </a:lnTo>
                  <a:close/>
                  <a:moveTo>
                    <a:pt x="6460070" y="1592683"/>
                  </a:moveTo>
                  <a:lnTo>
                    <a:pt x="6460070" y="1554583"/>
                  </a:lnTo>
                  <a:lnTo>
                    <a:pt x="6484024" y="1554583"/>
                  </a:lnTo>
                  <a:lnTo>
                    <a:pt x="6484024" y="1592683"/>
                  </a:lnTo>
                  <a:close/>
                  <a:moveTo>
                    <a:pt x="6484024" y="1503783"/>
                  </a:moveTo>
                  <a:lnTo>
                    <a:pt x="6484024" y="1465683"/>
                  </a:lnTo>
                  <a:lnTo>
                    <a:pt x="6507978" y="1465683"/>
                  </a:lnTo>
                  <a:lnTo>
                    <a:pt x="6507978" y="1503783"/>
                  </a:lnTo>
                  <a:close/>
                  <a:moveTo>
                    <a:pt x="6507978" y="1417061"/>
                  </a:moveTo>
                  <a:lnTo>
                    <a:pt x="6507978" y="1380982"/>
                  </a:lnTo>
                  <a:lnTo>
                    <a:pt x="6531932" y="1380982"/>
                  </a:lnTo>
                  <a:lnTo>
                    <a:pt x="6531932" y="1417061"/>
                  </a:lnTo>
                  <a:close/>
                  <a:moveTo>
                    <a:pt x="6531932" y="1332877"/>
                  </a:moveTo>
                  <a:lnTo>
                    <a:pt x="6531932" y="1296798"/>
                  </a:lnTo>
                  <a:lnTo>
                    <a:pt x="6555885" y="1296798"/>
                  </a:lnTo>
                  <a:lnTo>
                    <a:pt x="6555885" y="1332877"/>
                  </a:lnTo>
                  <a:close/>
                  <a:moveTo>
                    <a:pt x="6555885" y="1248692"/>
                  </a:moveTo>
                  <a:lnTo>
                    <a:pt x="6555885" y="1212613"/>
                  </a:lnTo>
                  <a:lnTo>
                    <a:pt x="6579839" y="1212613"/>
                  </a:lnTo>
                  <a:lnTo>
                    <a:pt x="6579839" y="1248692"/>
                  </a:lnTo>
                  <a:close/>
                  <a:moveTo>
                    <a:pt x="6579839" y="1164508"/>
                  </a:moveTo>
                  <a:lnTo>
                    <a:pt x="6579839" y="1128429"/>
                  </a:lnTo>
                  <a:lnTo>
                    <a:pt x="6603793" y="1128429"/>
                  </a:lnTo>
                  <a:lnTo>
                    <a:pt x="6603793" y="1164508"/>
                  </a:lnTo>
                  <a:close/>
                  <a:moveTo>
                    <a:pt x="6603793" y="1080324"/>
                  </a:moveTo>
                  <a:lnTo>
                    <a:pt x="6603793" y="1044245"/>
                  </a:lnTo>
                  <a:lnTo>
                    <a:pt x="6627393" y="1044245"/>
                  </a:lnTo>
                  <a:lnTo>
                    <a:pt x="6627393" y="1080324"/>
                  </a:lnTo>
                  <a:close/>
                  <a:moveTo>
                    <a:pt x="6627393" y="996140"/>
                  </a:moveTo>
                  <a:lnTo>
                    <a:pt x="6627393" y="960061"/>
                  </a:lnTo>
                  <a:lnTo>
                    <a:pt x="6640093" y="960061"/>
                  </a:lnTo>
                  <a:lnTo>
                    <a:pt x="6640093" y="996140"/>
                  </a:lnTo>
                  <a:close/>
                  <a:moveTo>
                    <a:pt x="6640093" y="911956"/>
                  </a:moveTo>
                  <a:lnTo>
                    <a:pt x="6640093" y="875877"/>
                  </a:lnTo>
                  <a:lnTo>
                    <a:pt x="6652793" y="875877"/>
                  </a:lnTo>
                  <a:lnTo>
                    <a:pt x="6652793" y="911956"/>
                  </a:lnTo>
                  <a:close/>
                  <a:moveTo>
                    <a:pt x="6652793" y="827771"/>
                  </a:moveTo>
                  <a:lnTo>
                    <a:pt x="6652793" y="791692"/>
                  </a:lnTo>
                  <a:lnTo>
                    <a:pt x="6665493" y="791692"/>
                  </a:lnTo>
                  <a:lnTo>
                    <a:pt x="6665493" y="827771"/>
                  </a:lnTo>
                  <a:close/>
                  <a:moveTo>
                    <a:pt x="6665493" y="743587"/>
                  </a:moveTo>
                  <a:lnTo>
                    <a:pt x="6665493" y="707508"/>
                  </a:lnTo>
                  <a:lnTo>
                    <a:pt x="6678193" y="707508"/>
                  </a:lnTo>
                  <a:lnTo>
                    <a:pt x="6678193" y="743587"/>
                  </a:lnTo>
                  <a:close/>
                  <a:moveTo>
                    <a:pt x="6678193" y="659403"/>
                  </a:moveTo>
                  <a:lnTo>
                    <a:pt x="6678193" y="623324"/>
                  </a:lnTo>
                  <a:lnTo>
                    <a:pt x="6690892" y="623324"/>
                  </a:lnTo>
                  <a:lnTo>
                    <a:pt x="6690892" y="659403"/>
                  </a:lnTo>
                  <a:close/>
                  <a:moveTo>
                    <a:pt x="6690892" y="575219"/>
                  </a:moveTo>
                  <a:lnTo>
                    <a:pt x="6690892" y="539140"/>
                  </a:lnTo>
                  <a:lnTo>
                    <a:pt x="6703592" y="539140"/>
                  </a:lnTo>
                  <a:lnTo>
                    <a:pt x="6703592" y="575219"/>
                  </a:lnTo>
                  <a:close/>
                  <a:moveTo>
                    <a:pt x="6676796" y="528436"/>
                  </a:moveTo>
                  <a:lnTo>
                    <a:pt x="6638696" y="528436"/>
                  </a:lnTo>
                  <a:lnTo>
                    <a:pt x="6638696" y="516410"/>
                  </a:lnTo>
                  <a:lnTo>
                    <a:pt x="6676796" y="516410"/>
                  </a:lnTo>
                  <a:close/>
                  <a:moveTo>
                    <a:pt x="6553251" y="516410"/>
                  </a:moveTo>
                  <a:lnTo>
                    <a:pt x="6481389" y="516410"/>
                  </a:lnTo>
                  <a:lnTo>
                    <a:pt x="6481389" y="504384"/>
                  </a:lnTo>
                  <a:lnTo>
                    <a:pt x="6553251" y="504384"/>
                  </a:lnTo>
                  <a:close/>
                  <a:moveTo>
                    <a:pt x="6385573" y="504384"/>
                  </a:moveTo>
                  <a:lnTo>
                    <a:pt x="6313712" y="504384"/>
                  </a:lnTo>
                  <a:lnTo>
                    <a:pt x="6313712" y="492357"/>
                  </a:lnTo>
                  <a:lnTo>
                    <a:pt x="6385573" y="492357"/>
                  </a:lnTo>
                  <a:close/>
                  <a:moveTo>
                    <a:pt x="6217896" y="492357"/>
                  </a:moveTo>
                  <a:lnTo>
                    <a:pt x="6146034" y="492357"/>
                  </a:lnTo>
                  <a:lnTo>
                    <a:pt x="6146034" y="480331"/>
                  </a:lnTo>
                  <a:lnTo>
                    <a:pt x="6217896" y="480331"/>
                  </a:lnTo>
                  <a:close/>
                  <a:moveTo>
                    <a:pt x="6050219" y="480331"/>
                  </a:moveTo>
                  <a:lnTo>
                    <a:pt x="5978357" y="480331"/>
                  </a:lnTo>
                  <a:lnTo>
                    <a:pt x="5978357" y="468305"/>
                  </a:lnTo>
                  <a:lnTo>
                    <a:pt x="6050219" y="468305"/>
                  </a:lnTo>
                  <a:close/>
                  <a:moveTo>
                    <a:pt x="5882541" y="468305"/>
                  </a:moveTo>
                  <a:lnTo>
                    <a:pt x="5810680" y="468305"/>
                  </a:lnTo>
                  <a:lnTo>
                    <a:pt x="5810680" y="456278"/>
                  </a:lnTo>
                  <a:lnTo>
                    <a:pt x="5882541" y="456278"/>
                  </a:lnTo>
                  <a:close/>
                  <a:moveTo>
                    <a:pt x="5714864" y="456278"/>
                  </a:moveTo>
                  <a:lnTo>
                    <a:pt x="5643002" y="456278"/>
                  </a:lnTo>
                  <a:lnTo>
                    <a:pt x="5643002" y="444252"/>
                  </a:lnTo>
                  <a:lnTo>
                    <a:pt x="5714864" y="444252"/>
                  </a:lnTo>
                  <a:close/>
                  <a:moveTo>
                    <a:pt x="5547187" y="444252"/>
                  </a:moveTo>
                  <a:lnTo>
                    <a:pt x="5475325" y="444252"/>
                  </a:lnTo>
                  <a:lnTo>
                    <a:pt x="5475325" y="432226"/>
                  </a:lnTo>
                  <a:lnTo>
                    <a:pt x="5547187" y="432226"/>
                  </a:lnTo>
                  <a:close/>
                  <a:moveTo>
                    <a:pt x="5379510" y="432226"/>
                  </a:moveTo>
                  <a:lnTo>
                    <a:pt x="5307648" y="432226"/>
                  </a:lnTo>
                  <a:lnTo>
                    <a:pt x="5307648" y="420199"/>
                  </a:lnTo>
                  <a:lnTo>
                    <a:pt x="5379510" y="420199"/>
                  </a:lnTo>
                  <a:close/>
                  <a:moveTo>
                    <a:pt x="5211833" y="420199"/>
                  </a:moveTo>
                  <a:lnTo>
                    <a:pt x="5139971" y="420199"/>
                  </a:lnTo>
                  <a:lnTo>
                    <a:pt x="5139971" y="408173"/>
                  </a:lnTo>
                  <a:lnTo>
                    <a:pt x="5211833" y="408173"/>
                  </a:lnTo>
                  <a:close/>
                  <a:moveTo>
                    <a:pt x="5044155" y="408173"/>
                  </a:moveTo>
                  <a:lnTo>
                    <a:pt x="4972293" y="408173"/>
                  </a:lnTo>
                  <a:lnTo>
                    <a:pt x="4972293" y="396147"/>
                  </a:lnTo>
                  <a:lnTo>
                    <a:pt x="5044155" y="396147"/>
                  </a:lnTo>
                  <a:close/>
                  <a:moveTo>
                    <a:pt x="4876478" y="396147"/>
                  </a:moveTo>
                  <a:lnTo>
                    <a:pt x="4804616" y="396147"/>
                  </a:lnTo>
                  <a:lnTo>
                    <a:pt x="4804616" y="384121"/>
                  </a:lnTo>
                  <a:lnTo>
                    <a:pt x="4876478" y="384121"/>
                  </a:lnTo>
                  <a:close/>
                  <a:moveTo>
                    <a:pt x="4708801" y="384121"/>
                  </a:moveTo>
                  <a:lnTo>
                    <a:pt x="4636939" y="384121"/>
                  </a:lnTo>
                  <a:lnTo>
                    <a:pt x="4636939" y="372094"/>
                  </a:lnTo>
                  <a:lnTo>
                    <a:pt x="4708801" y="372094"/>
                  </a:lnTo>
                  <a:close/>
                  <a:moveTo>
                    <a:pt x="4541124" y="372094"/>
                  </a:moveTo>
                  <a:lnTo>
                    <a:pt x="4469262" y="372094"/>
                  </a:lnTo>
                  <a:lnTo>
                    <a:pt x="4469262" y="360068"/>
                  </a:lnTo>
                  <a:lnTo>
                    <a:pt x="4541124" y="360068"/>
                  </a:lnTo>
                  <a:close/>
                  <a:moveTo>
                    <a:pt x="4373446" y="360068"/>
                  </a:moveTo>
                  <a:lnTo>
                    <a:pt x="4301585" y="360068"/>
                  </a:lnTo>
                  <a:lnTo>
                    <a:pt x="4301585" y="348042"/>
                  </a:lnTo>
                  <a:lnTo>
                    <a:pt x="4373446" y="348042"/>
                  </a:lnTo>
                  <a:close/>
                  <a:moveTo>
                    <a:pt x="4205769" y="348042"/>
                  </a:moveTo>
                  <a:lnTo>
                    <a:pt x="4133907" y="348042"/>
                  </a:lnTo>
                  <a:lnTo>
                    <a:pt x="4133907" y="336015"/>
                  </a:lnTo>
                  <a:lnTo>
                    <a:pt x="4205769" y="336015"/>
                  </a:lnTo>
                  <a:close/>
                  <a:moveTo>
                    <a:pt x="4038092" y="336015"/>
                  </a:moveTo>
                  <a:lnTo>
                    <a:pt x="3966230" y="336015"/>
                  </a:lnTo>
                  <a:lnTo>
                    <a:pt x="3966230" y="323989"/>
                  </a:lnTo>
                  <a:lnTo>
                    <a:pt x="4038092" y="323989"/>
                  </a:lnTo>
                  <a:close/>
                  <a:moveTo>
                    <a:pt x="3870415" y="323989"/>
                  </a:moveTo>
                  <a:lnTo>
                    <a:pt x="3798553" y="323989"/>
                  </a:lnTo>
                  <a:lnTo>
                    <a:pt x="3798553" y="311963"/>
                  </a:lnTo>
                  <a:lnTo>
                    <a:pt x="3870415" y="311963"/>
                  </a:lnTo>
                  <a:close/>
                  <a:moveTo>
                    <a:pt x="3702737" y="311963"/>
                  </a:moveTo>
                  <a:lnTo>
                    <a:pt x="3630876" y="311963"/>
                  </a:lnTo>
                  <a:lnTo>
                    <a:pt x="3630876" y="299936"/>
                  </a:lnTo>
                  <a:lnTo>
                    <a:pt x="3702737" y="299936"/>
                  </a:lnTo>
                  <a:close/>
                  <a:moveTo>
                    <a:pt x="3535060" y="299936"/>
                  </a:moveTo>
                  <a:lnTo>
                    <a:pt x="3463198" y="299936"/>
                  </a:lnTo>
                  <a:lnTo>
                    <a:pt x="3463198" y="287910"/>
                  </a:lnTo>
                  <a:lnTo>
                    <a:pt x="3535060" y="287910"/>
                  </a:lnTo>
                  <a:close/>
                  <a:moveTo>
                    <a:pt x="3367383" y="287910"/>
                  </a:moveTo>
                  <a:lnTo>
                    <a:pt x="3295521" y="287910"/>
                  </a:lnTo>
                  <a:lnTo>
                    <a:pt x="3295521" y="275884"/>
                  </a:lnTo>
                  <a:lnTo>
                    <a:pt x="3367383" y="275884"/>
                  </a:lnTo>
                  <a:close/>
                  <a:moveTo>
                    <a:pt x="3199705" y="275884"/>
                  </a:moveTo>
                  <a:lnTo>
                    <a:pt x="3127844" y="275884"/>
                  </a:lnTo>
                  <a:lnTo>
                    <a:pt x="3127844" y="263857"/>
                  </a:lnTo>
                  <a:lnTo>
                    <a:pt x="3199705" y="263857"/>
                  </a:lnTo>
                  <a:close/>
                  <a:moveTo>
                    <a:pt x="3032028" y="263857"/>
                  </a:moveTo>
                  <a:lnTo>
                    <a:pt x="2960167" y="263857"/>
                  </a:lnTo>
                  <a:lnTo>
                    <a:pt x="2960167" y="251831"/>
                  </a:lnTo>
                  <a:lnTo>
                    <a:pt x="3032028" y="251831"/>
                  </a:lnTo>
                  <a:close/>
                  <a:moveTo>
                    <a:pt x="2864351" y="251831"/>
                  </a:moveTo>
                  <a:lnTo>
                    <a:pt x="2792489" y="251831"/>
                  </a:lnTo>
                  <a:lnTo>
                    <a:pt x="2792489" y="239805"/>
                  </a:lnTo>
                  <a:lnTo>
                    <a:pt x="2864351" y="239805"/>
                  </a:lnTo>
                  <a:close/>
                  <a:moveTo>
                    <a:pt x="2696674" y="239805"/>
                  </a:moveTo>
                  <a:lnTo>
                    <a:pt x="2624812" y="239805"/>
                  </a:lnTo>
                  <a:lnTo>
                    <a:pt x="2624812" y="227778"/>
                  </a:lnTo>
                  <a:lnTo>
                    <a:pt x="2696674" y="227778"/>
                  </a:lnTo>
                  <a:close/>
                  <a:moveTo>
                    <a:pt x="2528997" y="227778"/>
                  </a:moveTo>
                  <a:lnTo>
                    <a:pt x="2457135" y="227778"/>
                  </a:lnTo>
                  <a:lnTo>
                    <a:pt x="2457135" y="215752"/>
                  </a:lnTo>
                  <a:lnTo>
                    <a:pt x="2528997" y="215752"/>
                  </a:lnTo>
                  <a:close/>
                  <a:moveTo>
                    <a:pt x="2361319" y="215752"/>
                  </a:moveTo>
                  <a:lnTo>
                    <a:pt x="2289458" y="215752"/>
                  </a:lnTo>
                  <a:lnTo>
                    <a:pt x="2289458" y="203726"/>
                  </a:lnTo>
                  <a:lnTo>
                    <a:pt x="2361319" y="203726"/>
                  </a:lnTo>
                  <a:close/>
                  <a:moveTo>
                    <a:pt x="2193642" y="203726"/>
                  </a:moveTo>
                  <a:lnTo>
                    <a:pt x="2121780" y="203726"/>
                  </a:lnTo>
                  <a:lnTo>
                    <a:pt x="2121780" y="191699"/>
                  </a:lnTo>
                  <a:lnTo>
                    <a:pt x="2193642" y="191699"/>
                  </a:lnTo>
                  <a:close/>
                  <a:moveTo>
                    <a:pt x="2025965" y="191699"/>
                  </a:moveTo>
                  <a:lnTo>
                    <a:pt x="1954103" y="191699"/>
                  </a:lnTo>
                  <a:lnTo>
                    <a:pt x="1954103" y="179673"/>
                  </a:lnTo>
                  <a:lnTo>
                    <a:pt x="2025965" y="179673"/>
                  </a:lnTo>
                  <a:close/>
                  <a:moveTo>
                    <a:pt x="1858288" y="179673"/>
                  </a:moveTo>
                  <a:lnTo>
                    <a:pt x="1786426" y="179673"/>
                  </a:lnTo>
                  <a:lnTo>
                    <a:pt x="1786426" y="167647"/>
                  </a:lnTo>
                  <a:lnTo>
                    <a:pt x="1858288" y="167647"/>
                  </a:lnTo>
                  <a:close/>
                  <a:moveTo>
                    <a:pt x="1690610" y="167647"/>
                  </a:moveTo>
                  <a:lnTo>
                    <a:pt x="1618749" y="167647"/>
                  </a:lnTo>
                  <a:lnTo>
                    <a:pt x="1618749" y="155621"/>
                  </a:lnTo>
                  <a:lnTo>
                    <a:pt x="1690610" y="155621"/>
                  </a:lnTo>
                  <a:close/>
                  <a:moveTo>
                    <a:pt x="1522933" y="155621"/>
                  </a:moveTo>
                  <a:lnTo>
                    <a:pt x="1451071" y="155621"/>
                  </a:lnTo>
                  <a:lnTo>
                    <a:pt x="1451071" y="143594"/>
                  </a:lnTo>
                  <a:lnTo>
                    <a:pt x="1522933" y="143594"/>
                  </a:lnTo>
                  <a:close/>
                  <a:moveTo>
                    <a:pt x="1355256" y="143594"/>
                  </a:moveTo>
                  <a:lnTo>
                    <a:pt x="1283394" y="143594"/>
                  </a:lnTo>
                  <a:lnTo>
                    <a:pt x="1283394" y="131568"/>
                  </a:lnTo>
                  <a:lnTo>
                    <a:pt x="1355256" y="131568"/>
                  </a:lnTo>
                  <a:close/>
                  <a:moveTo>
                    <a:pt x="1187579" y="131568"/>
                  </a:moveTo>
                  <a:lnTo>
                    <a:pt x="1115717" y="131568"/>
                  </a:lnTo>
                  <a:lnTo>
                    <a:pt x="1115717" y="119542"/>
                  </a:lnTo>
                  <a:lnTo>
                    <a:pt x="1187579" y="119542"/>
                  </a:lnTo>
                  <a:close/>
                  <a:moveTo>
                    <a:pt x="1019901" y="119542"/>
                  </a:moveTo>
                  <a:lnTo>
                    <a:pt x="948040" y="119542"/>
                  </a:lnTo>
                  <a:lnTo>
                    <a:pt x="948040" y="107515"/>
                  </a:lnTo>
                  <a:lnTo>
                    <a:pt x="1019901" y="107515"/>
                  </a:lnTo>
                  <a:close/>
                  <a:moveTo>
                    <a:pt x="852224" y="107515"/>
                  </a:moveTo>
                  <a:lnTo>
                    <a:pt x="780362" y="107515"/>
                  </a:lnTo>
                  <a:lnTo>
                    <a:pt x="780362" y="95489"/>
                  </a:lnTo>
                  <a:lnTo>
                    <a:pt x="852224" y="95489"/>
                  </a:lnTo>
                  <a:close/>
                  <a:moveTo>
                    <a:pt x="710417" y="89476"/>
                  </a:moveTo>
                  <a:lnTo>
                    <a:pt x="710417" y="125555"/>
                  </a:lnTo>
                  <a:lnTo>
                    <a:pt x="686463" y="125555"/>
                  </a:lnTo>
                  <a:lnTo>
                    <a:pt x="686463" y="89476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0978238" y="4651928"/>
            <a:ext cx="4528068" cy="665400"/>
            <a:chOff x="0" y="0"/>
            <a:chExt cx="6037425" cy="8872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037425" cy="887200"/>
            </a:xfrm>
            <a:custGeom>
              <a:avLst/>
              <a:gdLst/>
              <a:ahLst/>
              <a:cxnLst/>
              <a:rect r="r" b="b" t="t" l="l"/>
              <a:pathLst>
                <a:path h="887200" w="6037425">
                  <a:moveTo>
                    <a:pt x="0" y="0"/>
                  </a:moveTo>
                  <a:lnTo>
                    <a:pt x="6037425" y="0"/>
                  </a:lnTo>
                  <a:lnTo>
                    <a:pt x="6037425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9525"/>
              <a:ext cx="6037425" cy="8776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880"/>
                </a:lnSpc>
              </a:pPr>
              <a:r>
                <a:rPr lang="en-US" b="true" sz="2400">
                  <a:solidFill>
                    <a:srgbClr val="FEFEF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Structured Files Generation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0807524" y="6054412"/>
            <a:ext cx="2330341" cy="1091956"/>
            <a:chOff x="0" y="0"/>
            <a:chExt cx="3107121" cy="1455942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5776" y="6013"/>
              <a:ext cx="3095587" cy="1443879"/>
            </a:xfrm>
            <a:custGeom>
              <a:avLst/>
              <a:gdLst/>
              <a:ahLst/>
              <a:cxnLst/>
              <a:rect r="r" b="b" t="t" l="l"/>
              <a:pathLst>
                <a:path h="1443879" w="3095587">
                  <a:moveTo>
                    <a:pt x="0" y="0"/>
                  </a:moveTo>
                  <a:lnTo>
                    <a:pt x="3095587" y="0"/>
                  </a:lnTo>
                  <a:lnTo>
                    <a:pt x="3095587" y="1443880"/>
                  </a:lnTo>
                  <a:lnTo>
                    <a:pt x="0" y="1443880"/>
                  </a:lnTo>
                  <a:close/>
                  <a:moveTo>
                    <a:pt x="80517" y="83463"/>
                  </a:moveTo>
                  <a:lnTo>
                    <a:pt x="80517" y="1360417"/>
                  </a:lnTo>
                  <a:lnTo>
                    <a:pt x="3015069" y="1360417"/>
                  </a:lnTo>
                  <a:lnTo>
                    <a:pt x="3015069" y="8346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-184150" y="0"/>
              <a:ext cx="3367871" cy="1812266"/>
            </a:xfrm>
            <a:custGeom>
              <a:avLst/>
              <a:gdLst/>
              <a:ahLst/>
              <a:cxnLst/>
              <a:rect r="r" b="b" t="t" l="l"/>
              <a:pathLst>
                <a:path h="1812266" w="3367871">
                  <a:moveTo>
                    <a:pt x="270790" y="0"/>
                  </a:moveTo>
                  <a:lnTo>
                    <a:pt x="305446" y="0"/>
                  </a:lnTo>
                  <a:lnTo>
                    <a:pt x="305446" y="12026"/>
                  </a:lnTo>
                  <a:lnTo>
                    <a:pt x="270790" y="12026"/>
                  </a:lnTo>
                  <a:close/>
                  <a:moveTo>
                    <a:pt x="351654" y="12026"/>
                  </a:moveTo>
                  <a:lnTo>
                    <a:pt x="386310" y="12026"/>
                  </a:lnTo>
                  <a:lnTo>
                    <a:pt x="351654" y="12026"/>
                  </a:lnTo>
                  <a:close/>
                  <a:moveTo>
                    <a:pt x="432518" y="12026"/>
                  </a:moveTo>
                  <a:lnTo>
                    <a:pt x="467174" y="12026"/>
                  </a:lnTo>
                  <a:lnTo>
                    <a:pt x="432518" y="12026"/>
                  </a:lnTo>
                  <a:close/>
                  <a:moveTo>
                    <a:pt x="513382" y="12026"/>
                  </a:moveTo>
                  <a:lnTo>
                    <a:pt x="548038" y="12026"/>
                  </a:lnTo>
                  <a:lnTo>
                    <a:pt x="513382" y="12026"/>
                  </a:lnTo>
                  <a:close/>
                  <a:moveTo>
                    <a:pt x="594246" y="12026"/>
                  </a:moveTo>
                  <a:lnTo>
                    <a:pt x="628902" y="12026"/>
                  </a:lnTo>
                  <a:lnTo>
                    <a:pt x="594246" y="12026"/>
                  </a:lnTo>
                  <a:close/>
                  <a:moveTo>
                    <a:pt x="675110" y="12026"/>
                  </a:moveTo>
                  <a:lnTo>
                    <a:pt x="709765" y="12026"/>
                  </a:lnTo>
                  <a:lnTo>
                    <a:pt x="675110" y="12026"/>
                  </a:lnTo>
                  <a:close/>
                  <a:moveTo>
                    <a:pt x="755973" y="12026"/>
                  </a:moveTo>
                  <a:lnTo>
                    <a:pt x="790629" y="12026"/>
                  </a:lnTo>
                  <a:lnTo>
                    <a:pt x="755973" y="12026"/>
                  </a:lnTo>
                  <a:close/>
                  <a:moveTo>
                    <a:pt x="836837" y="12026"/>
                  </a:moveTo>
                  <a:lnTo>
                    <a:pt x="871493" y="12026"/>
                  </a:lnTo>
                  <a:lnTo>
                    <a:pt x="836837" y="12026"/>
                  </a:lnTo>
                  <a:close/>
                  <a:moveTo>
                    <a:pt x="917701" y="12026"/>
                  </a:moveTo>
                  <a:lnTo>
                    <a:pt x="952357" y="12026"/>
                  </a:lnTo>
                  <a:lnTo>
                    <a:pt x="917701" y="12026"/>
                  </a:lnTo>
                  <a:close/>
                  <a:moveTo>
                    <a:pt x="998565" y="12026"/>
                  </a:moveTo>
                  <a:lnTo>
                    <a:pt x="1033221" y="12026"/>
                  </a:lnTo>
                  <a:lnTo>
                    <a:pt x="998565" y="12026"/>
                  </a:lnTo>
                  <a:close/>
                  <a:moveTo>
                    <a:pt x="1079429" y="12026"/>
                  </a:moveTo>
                  <a:lnTo>
                    <a:pt x="1114085" y="12026"/>
                  </a:lnTo>
                  <a:lnTo>
                    <a:pt x="1079429" y="12026"/>
                  </a:lnTo>
                  <a:close/>
                  <a:moveTo>
                    <a:pt x="1160293" y="12026"/>
                  </a:moveTo>
                  <a:lnTo>
                    <a:pt x="1194949" y="12026"/>
                  </a:lnTo>
                  <a:lnTo>
                    <a:pt x="1160293" y="12026"/>
                  </a:lnTo>
                  <a:close/>
                  <a:moveTo>
                    <a:pt x="1241157" y="12026"/>
                  </a:moveTo>
                  <a:lnTo>
                    <a:pt x="1275813" y="12026"/>
                  </a:lnTo>
                  <a:lnTo>
                    <a:pt x="1241157" y="12026"/>
                  </a:lnTo>
                  <a:close/>
                  <a:moveTo>
                    <a:pt x="1322021" y="12026"/>
                  </a:moveTo>
                  <a:lnTo>
                    <a:pt x="1356677" y="12026"/>
                  </a:lnTo>
                  <a:lnTo>
                    <a:pt x="1322021" y="12026"/>
                  </a:lnTo>
                  <a:close/>
                  <a:moveTo>
                    <a:pt x="1402885" y="12026"/>
                  </a:moveTo>
                  <a:lnTo>
                    <a:pt x="1437541" y="12026"/>
                  </a:lnTo>
                  <a:lnTo>
                    <a:pt x="1402885" y="12026"/>
                  </a:lnTo>
                  <a:close/>
                  <a:moveTo>
                    <a:pt x="1483749" y="12026"/>
                  </a:moveTo>
                  <a:lnTo>
                    <a:pt x="1518405" y="12026"/>
                  </a:lnTo>
                  <a:lnTo>
                    <a:pt x="1483749" y="12026"/>
                  </a:lnTo>
                  <a:close/>
                  <a:moveTo>
                    <a:pt x="1564613" y="12026"/>
                  </a:moveTo>
                  <a:lnTo>
                    <a:pt x="1599269" y="12026"/>
                  </a:lnTo>
                  <a:lnTo>
                    <a:pt x="1564613" y="12026"/>
                  </a:lnTo>
                  <a:close/>
                  <a:moveTo>
                    <a:pt x="1645477" y="12026"/>
                  </a:moveTo>
                  <a:lnTo>
                    <a:pt x="1680133" y="12026"/>
                  </a:lnTo>
                  <a:lnTo>
                    <a:pt x="1645477" y="12026"/>
                  </a:lnTo>
                  <a:close/>
                  <a:moveTo>
                    <a:pt x="1726341" y="12026"/>
                  </a:moveTo>
                  <a:lnTo>
                    <a:pt x="1760997" y="12026"/>
                  </a:lnTo>
                  <a:lnTo>
                    <a:pt x="1726341" y="12026"/>
                  </a:lnTo>
                  <a:close/>
                  <a:moveTo>
                    <a:pt x="1807205" y="12026"/>
                  </a:moveTo>
                  <a:lnTo>
                    <a:pt x="1841860" y="12026"/>
                  </a:lnTo>
                  <a:lnTo>
                    <a:pt x="1807205" y="12026"/>
                  </a:lnTo>
                  <a:close/>
                  <a:moveTo>
                    <a:pt x="1888068" y="12026"/>
                  </a:moveTo>
                  <a:lnTo>
                    <a:pt x="1922724" y="12026"/>
                  </a:lnTo>
                  <a:lnTo>
                    <a:pt x="1888068" y="12026"/>
                  </a:lnTo>
                  <a:close/>
                  <a:moveTo>
                    <a:pt x="1968932" y="12026"/>
                  </a:moveTo>
                  <a:lnTo>
                    <a:pt x="2003588" y="12026"/>
                  </a:lnTo>
                  <a:lnTo>
                    <a:pt x="1968932" y="12026"/>
                  </a:lnTo>
                  <a:close/>
                  <a:moveTo>
                    <a:pt x="2049796" y="12026"/>
                  </a:moveTo>
                  <a:lnTo>
                    <a:pt x="2084452" y="12026"/>
                  </a:lnTo>
                  <a:lnTo>
                    <a:pt x="2049796" y="12026"/>
                  </a:lnTo>
                  <a:close/>
                  <a:moveTo>
                    <a:pt x="2130660" y="12026"/>
                  </a:moveTo>
                  <a:lnTo>
                    <a:pt x="2165316" y="12026"/>
                  </a:lnTo>
                  <a:lnTo>
                    <a:pt x="2130660" y="12026"/>
                  </a:lnTo>
                  <a:close/>
                  <a:moveTo>
                    <a:pt x="2211524" y="12026"/>
                  </a:moveTo>
                  <a:lnTo>
                    <a:pt x="2246180" y="12026"/>
                  </a:lnTo>
                  <a:lnTo>
                    <a:pt x="2211524" y="12026"/>
                  </a:lnTo>
                  <a:close/>
                  <a:moveTo>
                    <a:pt x="2292388" y="12026"/>
                  </a:moveTo>
                  <a:lnTo>
                    <a:pt x="2327044" y="12026"/>
                  </a:lnTo>
                  <a:lnTo>
                    <a:pt x="2292388" y="12026"/>
                  </a:lnTo>
                  <a:close/>
                  <a:moveTo>
                    <a:pt x="2373252" y="12026"/>
                  </a:moveTo>
                  <a:lnTo>
                    <a:pt x="2407908" y="12026"/>
                  </a:lnTo>
                  <a:lnTo>
                    <a:pt x="2373252" y="12026"/>
                  </a:lnTo>
                  <a:close/>
                  <a:moveTo>
                    <a:pt x="2454116" y="12026"/>
                  </a:moveTo>
                  <a:lnTo>
                    <a:pt x="2488772" y="12026"/>
                  </a:lnTo>
                  <a:lnTo>
                    <a:pt x="2454116" y="12026"/>
                  </a:lnTo>
                  <a:close/>
                  <a:moveTo>
                    <a:pt x="2534980" y="12026"/>
                  </a:moveTo>
                  <a:lnTo>
                    <a:pt x="2569636" y="12026"/>
                  </a:lnTo>
                  <a:lnTo>
                    <a:pt x="2534980" y="12026"/>
                  </a:lnTo>
                  <a:close/>
                  <a:moveTo>
                    <a:pt x="2615844" y="12026"/>
                  </a:moveTo>
                  <a:lnTo>
                    <a:pt x="2650500" y="12026"/>
                  </a:lnTo>
                  <a:lnTo>
                    <a:pt x="2615844" y="12026"/>
                  </a:lnTo>
                  <a:close/>
                  <a:moveTo>
                    <a:pt x="2696708" y="12026"/>
                  </a:moveTo>
                  <a:lnTo>
                    <a:pt x="2731364" y="12026"/>
                  </a:lnTo>
                  <a:lnTo>
                    <a:pt x="2696708" y="12026"/>
                  </a:lnTo>
                  <a:close/>
                  <a:moveTo>
                    <a:pt x="2777572" y="12026"/>
                  </a:moveTo>
                  <a:lnTo>
                    <a:pt x="2812228" y="12026"/>
                  </a:lnTo>
                  <a:lnTo>
                    <a:pt x="2777572" y="12026"/>
                  </a:lnTo>
                  <a:close/>
                  <a:moveTo>
                    <a:pt x="2858436" y="12026"/>
                  </a:moveTo>
                  <a:lnTo>
                    <a:pt x="2893091" y="12026"/>
                  </a:lnTo>
                  <a:lnTo>
                    <a:pt x="2858436" y="12026"/>
                  </a:lnTo>
                  <a:close/>
                  <a:moveTo>
                    <a:pt x="2939299" y="12026"/>
                  </a:moveTo>
                  <a:lnTo>
                    <a:pt x="2973955" y="12026"/>
                  </a:lnTo>
                  <a:lnTo>
                    <a:pt x="2939299" y="12026"/>
                  </a:lnTo>
                  <a:close/>
                  <a:moveTo>
                    <a:pt x="3020163" y="12026"/>
                  </a:moveTo>
                  <a:lnTo>
                    <a:pt x="3054819" y="12026"/>
                  </a:lnTo>
                  <a:lnTo>
                    <a:pt x="3020163" y="12026"/>
                  </a:lnTo>
                  <a:close/>
                  <a:moveTo>
                    <a:pt x="3101027" y="12026"/>
                  </a:moveTo>
                  <a:lnTo>
                    <a:pt x="3135683" y="12026"/>
                  </a:lnTo>
                  <a:lnTo>
                    <a:pt x="3101027" y="12026"/>
                  </a:lnTo>
                  <a:close/>
                  <a:moveTo>
                    <a:pt x="3181891" y="12026"/>
                  </a:moveTo>
                  <a:lnTo>
                    <a:pt x="3216547" y="12026"/>
                  </a:lnTo>
                  <a:lnTo>
                    <a:pt x="3181891" y="12026"/>
                  </a:lnTo>
                  <a:close/>
                  <a:moveTo>
                    <a:pt x="3262755" y="12026"/>
                  </a:moveTo>
                  <a:lnTo>
                    <a:pt x="3285513" y="12026"/>
                  </a:lnTo>
                  <a:cubicBezTo>
                    <a:pt x="3288747" y="12026"/>
                    <a:pt x="3291290" y="14672"/>
                    <a:pt x="3291290" y="18039"/>
                  </a:cubicBezTo>
                  <a:lnTo>
                    <a:pt x="3291290" y="18400"/>
                  </a:lnTo>
                  <a:lnTo>
                    <a:pt x="3279737" y="18400"/>
                  </a:lnTo>
                  <a:lnTo>
                    <a:pt x="3279737" y="6013"/>
                  </a:lnTo>
                  <a:lnTo>
                    <a:pt x="3285513" y="6013"/>
                  </a:lnTo>
                  <a:lnTo>
                    <a:pt x="3285513" y="12026"/>
                  </a:lnTo>
                  <a:lnTo>
                    <a:pt x="3262755" y="12026"/>
                  </a:lnTo>
                  <a:close/>
                  <a:moveTo>
                    <a:pt x="3291290" y="78532"/>
                  </a:moveTo>
                  <a:lnTo>
                    <a:pt x="3291290" y="114611"/>
                  </a:lnTo>
                  <a:lnTo>
                    <a:pt x="3279737" y="114611"/>
                  </a:lnTo>
                  <a:lnTo>
                    <a:pt x="3279737" y="78532"/>
                  </a:lnTo>
                  <a:close/>
                  <a:moveTo>
                    <a:pt x="3279737" y="162716"/>
                  </a:moveTo>
                  <a:lnTo>
                    <a:pt x="3279737" y="198795"/>
                  </a:lnTo>
                  <a:lnTo>
                    <a:pt x="3268185" y="198795"/>
                  </a:lnTo>
                  <a:lnTo>
                    <a:pt x="3268185" y="162716"/>
                  </a:lnTo>
                  <a:close/>
                  <a:moveTo>
                    <a:pt x="3268185" y="246900"/>
                  </a:moveTo>
                  <a:lnTo>
                    <a:pt x="3268185" y="282979"/>
                  </a:lnTo>
                  <a:lnTo>
                    <a:pt x="3256633" y="282979"/>
                  </a:lnTo>
                  <a:lnTo>
                    <a:pt x="3256633" y="246900"/>
                  </a:lnTo>
                  <a:close/>
                  <a:moveTo>
                    <a:pt x="3256633" y="331084"/>
                  </a:moveTo>
                  <a:lnTo>
                    <a:pt x="3256633" y="367163"/>
                  </a:lnTo>
                  <a:lnTo>
                    <a:pt x="3245081" y="367163"/>
                  </a:lnTo>
                  <a:lnTo>
                    <a:pt x="3245081" y="331084"/>
                  </a:lnTo>
                  <a:close/>
                  <a:moveTo>
                    <a:pt x="3245081" y="415269"/>
                  </a:moveTo>
                  <a:lnTo>
                    <a:pt x="3245081" y="451348"/>
                  </a:lnTo>
                  <a:lnTo>
                    <a:pt x="3233529" y="451348"/>
                  </a:lnTo>
                  <a:lnTo>
                    <a:pt x="3233529" y="415269"/>
                  </a:lnTo>
                  <a:close/>
                  <a:moveTo>
                    <a:pt x="3233529" y="499453"/>
                  </a:moveTo>
                  <a:lnTo>
                    <a:pt x="3233529" y="535532"/>
                  </a:lnTo>
                  <a:lnTo>
                    <a:pt x="3221977" y="535532"/>
                  </a:lnTo>
                  <a:lnTo>
                    <a:pt x="3221977" y="499453"/>
                  </a:lnTo>
                  <a:close/>
                  <a:moveTo>
                    <a:pt x="3221977" y="583637"/>
                  </a:moveTo>
                  <a:lnTo>
                    <a:pt x="3221977" y="619716"/>
                  </a:lnTo>
                  <a:lnTo>
                    <a:pt x="3210425" y="619716"/>
                  </a:lnTo>
                  <a:lnTo>
                    <a:pt x="3210425" y="583637"/>
                  </a:lnTo>
                  <a:close/>
                  <a:moveTo>
                    <a:pt x="3210425" y="667821"/>
                  </a:moveTo>
                  <a:lnTo>
                    <a:pt x="3210425" y="703900"/>
                  </a:lnTo>
                  <a:lnTo>
                    <a:pt x="3198873" y="703900"/>
                  </a:lnTo>
                  <a:lnTo>
                    <a:pt x="3198873" y="667821"/>
                  </a:lnTo>
                  <a:close/>
                  <a:moveTo>
                    <a:pt x="3198873" y="752006"/>
                  </a:moveTo>
                  <a:lnTo>
                    <a:pt x="3198873" y="788084"/>
                  </a:lnTo>
                  <a:lnTo>
                    <a:pt x="3187321" y="788084"/>
                  </a:lnTo>
                  <a:lnTo>
                    <a:pt x="3187321" y="752006"/>
                  </a:lnTo>
                  <a:close/>
                  <a:moveTo>
                    <a:pt x="3187321" y="836190"/>
                  </a:moveTo>
                  <a:lnTo>
                    <a:pt x="3187321" y="872269"/>
                  </a:lnTo>
                  <a:lnTo>
                    <a:pt x="3175769" y="872269"/>
                  </a:lnTo>
                  <a:lnTo>
                    <a:pt x="3175769" y="836190"/>
                  </a:lnTo>
                  <a:close/>
                  <a:moveTo>
                    <a:pt x="3175769" y="920374"/>
                  </a:moveTo>
                  <a:lnTo>
                    <a:pt x="3175769" y="956453"/>
                  </a:lnTo>
                  <a:lnTo>
                    <a:pt x="3164217" y="956453"/>
                  </a:lnTo>
                  <a:lnTo>
                    <a:pt x="3164217" y="920374"/>
                  </a:lnTo>
                  <a:close/>
                  <a:moveTo>
                    <a:pt x="3164217" y="1004558"/>
                  </a:moveTo>
                  <a:lnTo>
                    <a:pt x="3164217" y="1040637"/>
                  </a:lnTo>
                  <a:lnTo>
                    <a:pt x="3152665" y="1040637"/>
                  </a:lnTo>
                  <a:lnTo>
                    <a:pt x="3152665" y="1004558"/>
                  </a:lnTo>
                  <a:close/>
                  <a:moveTo>
                    <a:pt x="3152665" y="1088742"/>
                  </a:moveTo>
                  <a:lnTo>
                    <a:pt x="3152665" y="1124821"/>
                  </a:lnTo>
                  <a:lnTo>
                    <a:pt x="3141113" y="1124821"/>
                  </a:lnTo>
                  <a:lnTo>
                    <a:pt x="3141113" y="1088742"/>
                  </a:lnTo>
                  <a:close/>
                  <a:moveTo>
                    <a:pt x="3141113" y="1172927"/>
                  </a:moveTo>
                  <a:lnTo>
                    <a:pt x="3141113" y="1209006"/>
                  </a:lnTo>
                  <a:lnTo>
                    <a:pt x="3129561" y="1209006"/>
                  </a:lnTo>
                  <a:lnTo>
                    <a:pt x="3129561" y="1172927"/>
                  </a:lnTo>
                  <a:close/>
                  <a:moveTo>
                    <a:pt x="3129561" y="1257111"/>
                  </a:moveTo>
                  <a:lnTo>
                    <a:pt x="3129561" y="1293190"/>
                  </a:lnTo>
                  <a:lnTo>
                    <a:pt x="3118009" y="1293190"/>
                  </a:lnTo>
                  <a:lnTo>
                    <a:pt x="3118009" y="1257111"/>
                  </a:lnTo>
                  <a:close/>
                  <a:moveTo>
                    <a:pt x="3118009" y="1341295"/>
                  </a:moveTo>
                  <a:lnTo>
                    <a:pt x="3118009" y="1377374"/>
                  </a:lnTo>
                  <a:lnTo>
                    <a:pt x="3106457" y="1377374"/>
                  </a:lnTo>
                  <a:lnTo>
                    <a:pt x="3106457" y="1341295"/>
                  </a:lnTo>
                  <a:close/>
                  <a:moveTo>
                    <a:pt x="3106457" y="1425479"/>
                  </a:moveTo>
                  <a:lnTo>
                    <a:pt x="3106457" y="1461873"/>
                  </a:lnTo>
                  <a:lnTo>
                    <a:pt x="3094905" y="1461873"/>
                  </a:lnTo>
                  <a:lnTo>
                    <a:pt x="3094905" y="1425479"/>
                  </a:lnTo>
                  <a:close/>
                  <a:moveTo>
                    <a:pt x="3043267" y="1468604"/>
                  </a:moveTo>
                  <a:lnTo>
                    <a:pt x="3008612" y="1468604"/>
                  </a:lnTo>
                  <a:lnTo>
                    <a:pt x="3008612" y="1455906"/>
                  </a:lnTo>
                  <a:lnTo>
                    <a:pt x="3043267" y="1455906"/>
                  </a:lnTo>
                  <a:close/>
                  <a:moveTo>
                    <a:pt x="2962403" y="1455906"/>
                  </a:moveTo>
                  <a:lnTo>
                    <a:pt x="2927747" y="1455906"/>
                  </a:lnTo>
                  <a:lnTo>
                    <a:pt x="2927747" y="1443880"/>
                  </a:lnTo>
                  <a:lnTo>
                    <a:pt x="2962403" y="1443880"/>
                  </a:lnTo>
                  <a:close/>
                  <a:moveTo>
                    <a:pt x="2881540" y="1443880"/>
                  </a:moveTo>
                  <a:lnTo>
                    <a:pt x="2846884" y="1443880"/>
                  </a:lnTo>
                  <a:lnTo>
                    <a:pt x="2846884" y="1431853"/>
                  </a:lnTo>
                  <a:lnTo>
                    <a:pt x="2881540" y="1431853"/>
                  </a:lnTo>
                  <a:close/>
                  <a:moveTo>
                    <a:pt x="2800676" y="1431853"/>
                  </a:moveTo>
                  <a:lnTo>
                    <a:pt x="2766020" y="1431853"/>
                  </a:lnTo>
                  <a:lnTo>
                    <a:pt x="2766020" y="1419827"/>
                  </a:lnTo>
                  <a:lnTo>
                    <a:pt x="2800676" y="1419827"/>
                  </a:lnTo>
                  <a:close/>
                  <a:moveTo>
                    <a:pt x="2719812" y="1419827"/>
                  </a:moveTo>
                  <a:lnTo>
                    <a:pt x="2685156" y="1419827"/>
                  </a:lnTo>
                  <a:lnTo>
                    <a:pt x="2685156" y="1407801"/>
                  </a:lnTo>
                  <a:lnTo>
                    <a:pt x="2719812" y="1407801"/>
                  </a:lnTo>
                  <a:close/>
                  <a:moveTo>
                    <a:pt x="2638948" y="1407801"/>
                  </a:moveTo>
                  <a:lnTo>
                    <a:pt x="2604292" y="1407801"/>
                  </a:lnTo>
                  <a:lnTo>
                    <a:pt x="2604292" y="1395774"/>
                  </a:lnTo>
                  <a:lnTo>
                    <a:pt x="2638948" y="1395774"/>
                  </a:lnTo>
                  <a:close/>
                  <a:moveTo>
                    <a:pt x="2558084" y="1395774"/>
                  </a:moveTo>
                  <a:lnTo>
                    <a:pt x="2523428" y="1395774"/>
                  </a:lnTo>
                  <a:lnTo>
                    <a:pt x="2523428" y="1383748"/>
                  </a:lnTo>
                  <a:lnTo>
                    <a:pt x="2558084" y="1383748"/>
                  </a:lnTo>
                  <a:close/>
                  <a:moveTo>
                    <a:pt x="2477220" y="1383748"/>
                  </a:moveTo>
                  <a:lnTo>
                    <a:pt x="2442564" y="1383748"/>
                  </a:lnTo>
                  <a:lnTo>
                    <a:pt x="2442564" y="1371722"/>
                  </a:lnTo>
                  <a:lnTo>
                    <a:pt x="2477220" y="1371722"/>
                  </a:lnTo>
                  <a:close/>
                  <a:moveTo>
                    <a:pt x="2396356" y="1371722"/>
                  </a:moveTo>
                  <a:lnTo>
                    <a:pt x="2361700" y="1371722"/>
                  </a:lnTo>
                  <a:lnTo>
                    <a:pt x="2361700" y="1359695"/>
                  </a:lnTo>
                  <a:lnTo>
                    <a:pt x="2396356" y="1359695"/>
                  </a:lnTo>
                  <a:close/>
                  <a:moveTo>
                    <a:pt x="2315492" y="1359695"/>
                  </a:moveTo>
                  <a:lnTo>
                    <a:pt x="2280836" y="1359695"/>
                  </a:lnTo>
                  <a:lnTo>
                    <a:pt x="2280836" y="1347669"/>
                  </a:lnTo>
                  <a:lnTo>
                    <a:pt x="2315492" y="1347669"/>
                  </a:lnTo>
                  <a:close/>
                  <a:moveTo>
                    <a:pt x="2234628" y="1347669"/>
                  </a:moveTo>
                  <a:lnTo>
                    <a:pt x="2199972" y="1347669"/>
                  </a:lnTo>
                  <a:lnTo>
                    <a:pt x="2199972" y="1335643"/>
                  </a:lnTo>
                  <a:lnTo>
                    <a:pt x="2234628" y="1335643"/>
                  </a:lnTo>
                  <a:close/>
                  <a:moveTo>
                    <a:pt x="2153764" y="1335643"/>
                  </a:moveTo>
                  <a:lnTo>
                    <a:pt x="2119108" y="1335643"/>
                  </a:lnTo>
                  <a:lnTo>
                    <a:pt x="2119108" y="1323616"/>
                  </a:lnTo>
                  <a:lnTo>
                    <a:pt x="2153764" y="1323616"/>
                  </a:lnTo>
                  <a:close/>
                  <a:moveTo>
                    <a:pt x="2072900" y="1323616"/>
                  </a:moveTo>
                  <a:lnTo>
                    <a:pt x="2038244" y="1323616"/>
                  </a:lnTo>
                  <a:lnTo>
                    <a:pt x="2038244" y="1311590"/>
                  </a:lnTo>
                  <a:lnTo>
                    <a:pt x="2072900" y="1311590"/>
                  </a:lnTo>
                  <a:close/>
                  <a:moveTo>
                    <a:pt x="1992036" y="1311590"/>
                  </a:moveTo>
                  <a:lnTo>
                    <a:pt x="1957380" y="1311590"/>
                  </a:lnTo>
                  <a:lnTo>
                    <a:pt x="1957380" y="1299564"/>
                  </a:lnTo>
                  <a:lnTo>
                    <a:pt x="1992036" y="1299564"/>
                  </a:lnTo>
                  <a:close/>
                  <a:moveTo>
                    <a:pt x="1911172" y="1299564"/>
                  </a:moveTo>
                  <a:lnTo>
                    <a:pt x="1876516" y="1299564"/>
                  </a:lnTo>
                  <a:lnTo>
                    <a:pt x="1876516" y="1287537"/>
                  </a:lnTo>
                  <a:lnTo>
                    <a:pt x="1911172" y="1287537"/>
                  </a:lnTo>
                  <a:close/>
                  <a:moveTo>
                    <a:pt x="1830308" y="1287537"/>
                  </a:moveTo>
                  <a:lnTo>
                    <a:pt x="1795653" y="1287537"/>
                  </a:lnTo>
                  <a:lnTo>
                    <a:pt x="1795653" y="1275511"/>
                  </a:lnTo>
                  <a:lnTo>
                    <a:pt x="1830308" y="1275511"/>
                  </a:lnTo>
                  <a:close/>
                  <a:moveTo>
                    <a:pt x="1749445" y="1275511"/>
                  </a:moveTo>
                  <a:lnTo>
                    <a:pt x="1714789" y="1275511"/>
                  </a:lnTo>
                  <a:lnTo>
                    <a:pt x="1714789" y="1263485"/>
                  </a:lnTo>
                  <a:lnTo>
                    <a:pt x="1749445" y="1263485"/>
                  </a:lnTo>
                  <a:close/>
                  <a:moveTo>
                    <a:pt x="1668581" y="1263485"/>
                  </a:moveTo>
                  <a:lnTo>
                    <a:pt x="1633925" y="1263485"/>
                  </a:lnTo>
                  <a:lnTo>
                    <a:pt x="1633925" y="1251458"/>
                  </a:lnTo>
                  <a:lnTo>
                    <a:pt x="1668581" y="1251458"/>
                  </a:lnTo>
                  <a:close/>
                  <a:moveTo>
                    <a:pt x="1587717" y="1251458"/>
                  </a:moveTo>
                  <a:lnTo>
                    <a:pt x="1553061" y="1251458"/>
                  </a:lnTo>
                  <a:lnTo>
                    <a:pt x="1553061" y="1239432"/>
                  </a:lnTo>
                  <a:lnTo>
                    <a:pt x="1587717" y="1239432"/>
                  </a:lnTo>
                  <a:close/>
                  <a:moveTo>
                    <a:pt x="1506853" y="1239432"/>
                  </a:moveTo>
                  <a:lnTo>
                    <a:pt x="1472197" y="1239432"/>
                  </a:lnTo>
                  <a:lnTo>
                    <a:pt x="1472197" y="1227406"/>
                  </a:lnTo>
                  <a:lnTo>
                    <a:pt x="1506853" y="1227406"/>
                  </a:lnTo>
                  <a:close/>
                  <a:moveTo>
                    <a:pt x="1425989" y="1227406"/>
                  </a:moveTo>
                  <a:lnTo>
                    <a:pt x="1391333" y="1227406"/>
                  </a:lnTo>
                  <a:lnTo>
                    <a:pt x="1391333" y="1215379"/>
                  </a:lnTo>
                  <a:lnTo>
                    <a:pt x="1425989" y="1215379"/>
                  </a:lnTo>
                  <a:close/>
                  <a:moveTo>
                    <a:pt x="1345125" y="1215379"/>
                  </a:moveTo>
                  <a:lnTo>
                    <a:pt x="1310469" y="1215379"/>
                  </a:lnTo>
                  <a:lnTo>
                    <a:pt x="1310469" y="1203353"/>
                  </a:lnTo>
                  <a:lnTo>
                    <a:pt x="1345125" y="1203353"/>
                  </a:lnTo>
                  <a:close/>
                  <a:moveTo>
                    <a:pt x="1264261" y="1203353"/>
                  </a:moveTo>
                  <a:lnTo>
                    <a:pt x="1229605" y="1203353"/>
                  </a:lnTo>
                  <a:lnTo>
                    <a:pt x="1229605" y="1191327"/>
                  </a:lnTo>
                  <a:lnTo>
                    <a:pt x="1264261" y="1191327"/>
                  </a:lnTo>
                  <a:close/>
                  <a:moveTo>
                    <a:pt x="1183397" y="1191327"/>
                  </a:moveTo>
                  <a:lnTo>
                    <a:pt x="1148741" y="1191327"/>
                  </a:lnTo>
                  <a:lnTo>
                    <a:pt x="1148741" y="1179300"/>
                  </a:lnTo>
                  <a:lnTo>
                    <a:pt x="1183397" y="1179300"/>
                  </a:lnTo>
                  <a:close/>
                  <a:moveTo>
                    <a:pt x="1102533" y="1179300"/>
                  </a:moveTo>
                  <a:lnTo>
                    <a:pt x="1067877" y="1179300"/>
                  </a:lnTo>
                  <a:lnTo>
                    <a:pt x="1067877" y="1167274"/>
                  </a:lnTo>
                  <a:lnTo>
                    <a:pt x="1102533" y="1167274"/>
                  </a:lnTo>
                  <a:close/>
                  <a:moveTo>
                    <a:pt x="1021669" y="1167274"/>
                  </a:moveTo>
                  <a:lnTo>
                    <a:pt x="987013" y="1167274"/>
                  </a:lnTo>
                  <a:lnTo>
                    <a:pt x="987013" y="1155248"/>
                  </a:lnTo>
                  <a:lnTo>
                    <a:pt x="1021669" y="1155248"/>
                  </a:lnTo>
                  <a:close/>
                  <a:moveTo>
                    <a:pt x="940805" y="1155248"/>
                  </a:moveTo>
                  <a:lnTo>
                    <a:pt x="906149" y="1155248"/>
                  </a:lnTo>
                  <a:lnTo>
                    <a:pt x="906149" y="1143222"/>
                  </a:lnTo>
                  <a:lnTo>
                    <a:pt x="940805" y="1143222"/>
                  </a:lnTo>
                  <a:close/>
                  <a:moveTo>
                    <a:pt x="859941" y="1143222"/>
                  </a:moveTo>
                  <a:lnTo>
                    <a:pt x="825285" y="1143222"/>
                  </a:lnTo>
                  <a:lnTo>
                    <a:pt x="825285" y="1131195"/>
                  </a:lnTo>
                  <a:lnTo>
                    <a:pt x="859941" y="1131195"/>
                  </a:lnTo>
                  <a:close/>
                  <a:moveTo>
                    <a:pt x="779077" y="1131195"/>
                  </a:moveTo>
                  <a:lnTo>
                    <a:pt x="744421" y="1131195"/>
                  </a:lnTo>
                  <a:lnTo>
                    <a:pt x="744421" y="1119169"/>
                  </a:lnTo>
                  <a:lnTo>
                    <a:pt x="779077" y="1119169"/>
                  </a:lnTo>
                  <a:close/>
                  <a:moveTo>
                    <a:pt x="698214" y="1119169"/>
                  </a:moveTo>
                  <a:lnTo>
                    <a:pt x="663558" y="1119169"/>
                  </a:lnTo>
                  <a:lnTo>
                    <a:pt x="663558" y="1107143"/>
                  </a:lnTo>
                  <a:lnTo>
                    <a:pt x="698214" y="1107143"/>
                  </a:lnTo>
                  <a:close/>
                  <a:moveTo>
                    <a:pt x="617350" y="1107143"/>
                  </a:moveTo>
                  <a:lnTo>
                    <a:pt x="582694" y="1107143"/>
                  </a:lnTo>
                  <a:lnTo>
                    <a:pt x="582694" y="1095116"/>
                  </a:lnTo>
                  <a:lnTo>
                    <a:pt x="617350" y="1095116"/>
                  </a:lnTo>
                  <a:close/>
                  <a:moveTo>
                    <a:pt x="536486" y="1095116"/>
                  </a:moveTo>
                  <a:lnTo>
                    <a:pt x="501830" y="1095116"/>
                  </a:lnTo>
                  <a:lnTo>
                    <a:pt x="501830" y="1083090"/>
                  </a:lnTo>
                  <a:lnTo>
                    <a:pt x="536486" y="1083090"/>
                  </a:lnTo>
                  <a:close/>
                  <a:moveTo>
                    <a:pt x="455622" y="1083090"/>
                  </a:moveTo>
                  <a:lnTo>
                    <a:pt x="420966" y="1083090"/>
                  </a:lnTo>
                  <a:lnTo>
                    <a:pt x="420966" y="1071064"/>
                  </a:lnTo>
                  <a:lnTo>
                    <a:pt x="455622" y="1071064"/>
                  </a:lnTo>
                  <a:close/>
                  <a:moveTo>
                    <a:pt x="374758" y="1071064"/>
                  </a:moveTo>
                  <a:lnTo>
                    <a:pt x="340102" y="1071064"/>
                  </a:lnTo>
                  <a:lnTo>
                    <a:pt x="340102" y="1059037"/>
                  </a:lnTo>
                  <a:lnTo>
                    <a:pt x="374758" y="1059037"/>
                  </a:lnTo>
                  <a:close/>
                  <a:moveTo>
                    <a:pt x="293894" y="1059037"/>
                  </a:moveTo>
                  <a:lnTo>
                    <a:pt x="259238" y="1059037"/>
                  </a:lnTo>
                  <a:lnTo>
                    <a:pt x="259238" y="1047011"/>
                  </a:lnTo>
                  <a:lnTo>
                    <a:pt x="293894" y="1047011"/>
                  </a:lnTo>
                  <a:close/>
                  <a:moveTo>
                    <a:pt x="213030" y="1047011"/>
                  </a:moveTo>
                  <a:lnTo>
                    <a:pt x="177800" y="1047011"/>
                  </a:lnTo>
                  <a:lnTo>
                    <a:pt x="177800" y="1034985"/>
                  </a:lnTo>
                  <a:lnTo>
                    <a:pt x="213030" y="1034985"/>
                  </a:lnTo>
                  <a:close/>
                  <a:moveTo>
                    <a:pt x="127000" y="1034985"/>
                  </a:moveTo>
                  <a:lnTo>
                    <a:pt x="88900" y="1034985"/>
                  </a:lnTo>
                  <a:lnTo>
                    <a:pt x="88900" y="1022958"/>
                  </a:lnTo>
                  <a:lnTo>
                    <a:pt x="127000" y="1022958"/>
                  </a:lnTo>
                  <a:close/>
                  <a:moveTo>
                    <a:pt x="38100" y="1022958"/>
                  </a:moveTo>
                  <a:lnTo>
                    <a:pt x="0" y="1022958"/>
                  </a:lnTo>
                  <a:lnTo>
                    <a:pt x="0" y="1010932"/>
                  </a:lnTo>
                  <a:lnTo>
                    <a:pt x="38100" y="1010932"/>
                  </a:lnTo>
                  <a:close/>
                  <a:moveTo>
                    <a:pt x="184150" y="1425840"/>
                  </a:moveTo>
                  <a:lnTo>
                    <a:pt x="184150" y="1389761"/>
                  </a:lnTo>
                  <a:lnTo>
                    <a:pt x="195702" y="1389761"/>
                  </a:lnTo>
                  <a:lnTo>
                    <a:pt x="195702" y="1425840"/>
                  </a:lnTo>
                  <a:close/>
                  <a:moveTo>
                    <a:pt x="195702" y="1341656"/>
                  </a:moveTo>
                  <a:lnTo>
                    <a:pt x="195702" y="1305577"/>
                  </a:lnTo>
                  <a:lnTo>
                    <a:pt x="195702" y="1341656"/>
                  </a:lnTo>
                  <a:close/>
                  <a:moveTo>
                    <a:pt x="195702" y="1257472"/>
                  </a:moveTo>
                  <a:lnTo>
                    <a:pt x="195702" y="1221393"/>
                  </a:lnTo>
                  <a:lnTo>
                    <a:pt x="195702" y="1257472"/>
                  </a:lnTo>
                  <a:close/>
                  <a:moveTo>
                    <a:pt x="195702" y="1173287"/>
                  </a:moveTo>
                  <a:lnTo>
                    <a:pt x="195702" y="1137208"/>
                  </a:lnTo>
                  <a:lnTo>
                    <a:pt x="195702" y="1173287"/>
                  </a:lnTo>
                  <a:close/>
                  <a:moveTo>
                    <a:pt x="195702" y="1089103"/>
                  </a:moveTo>
                  <a:lnTo>
                    <a:pt x="195702" y="1053024"/>
                  </a:lnTo>
                  <a:lnTo>
                    <a:pt x="195702" y="1089103"/>
                  </a:lnTo>
                  <a:close/>
                  <a:moveTo>
                    <a:pt x="195702" y="1004919"/>
                  </a:moveTo>
                  <a:lnTo>
                    <a:pt x="195702" y="968840"/>
                  </a:lnTo>
                  <a:lnTo>
                    <a:pt x="195702" y="1004919"/>
                  </a:lnTo>
                  <a:close/>
                  <a:moveTo>
                    <a:pt x="195702" y="920735"/>
                  </a:moveTo>
                  <a:lnTo>
                    <a:pt x="195702" y="884656"/>
                  </a:lnTo>
                  <a:lnTo>
                    <a:pt x="195702" y="920735"/>
                  </a:lnTo>
                  <a:close/>
                  <a:moveTo>
                    <a:pt x="195702" y="836550"/>
                  </a:moveTo>
                  <a:lnTo>
                    <a:pt x="195702" y="800472"/>
                  </a:lnTo>
                  <a:lnTo>
                    <a:pt x="195702" y="836550"/>
                  </a:lnTo>
                  <a:close/>
                  <a:moveTo>
                    <a:pt x="195702" y="752366"/>
                  </a:moveTo>
                  <a:lnTo>
                    <a:pt x="195702" y="716287"/>
                  </a:lnTo>
                  <a:lnTo>
                    <a:pt x="195702" y="752366"/>
                  </a:lnTo>
                  <a:close/>
                  <a:moveTo>
                    <a:pt x="195702" y="668182"/>
                  </a:moveTo>
                  <a:lnTo>
                    <a:pt x="195702" y="632103"/>
                  </a:lnTo>
                  <a:lnTo>
                    <a:pt x="195702" y="668182"/>
                  </a:lnTo>
                  <a:close/>
                  <a:moveTo>
                    <a:pt x="195702" y="583998"/>
                  </a:moveTo>
                  <a:lnTo>
                    <a:pt x="195702" y="547919"/>
                  </a:lnTo>
                  <a:lnTo>
                    <a:pt x="195702" y="583998"/>
                  </a:lnTo>
                  <a:close/>
                  <a:moveTo>
                    <a:pt x="195702" y="499814"/>
                  </a:moveTo>
                  <a:lnTo>
                    <a:pt x="195702" y="463735"/>
                  </a:lnTo>
                  <a:lnTo>
                    <a:pt x="195702" y="499814"/>
                  </a:lnTo>
                  <a:close/>
                  <a:moveTo>
                    <a:pt x="195702" y="415629"/>
                  </a:moveTo>
                  <a:lnTo>
                    <a:pt x="195702" y="379551"/>
                  </a:lnTo>
                  <a:lnTo>
                    <a:pt x="195702" y="415629"/>
                  </a:lnTo>
                  <a:close/>
                  <a:moveTo>
                    <a:pt x="195702" y="331445"/>
                  </a:moveTo>
                  <a:lnTo>
                    <a:pt x="195702" y="295366"/>
                  </a:lnTo>
                  <a:lnTo>
                    <a:pt x="195702" y="331445"/>
                  </a:lnTo>
                  <a:close/>
                  <a:moveTo>
                    <a:pt x="195702" y="247261"/>
                  </a:moveTo>
                  <a:lnTo>
                    <a:pt x="195702" y="211182"/>
                  </a:lnTo>
                  <a:lnTo>
                    <a:pt x="195702" y="247261"/>
                  </a:lnTo>
                  <a:close/>
                  <a:moveTo>
                    <a:pt x="195702" y="163077"/>
                  </a:moveTo>
                  <a:lnTo>
                    <a:pt x="195702" y="126998"/>
                  </a:lnTo>
                  <a:lnTo>
                    <a:pt x="195702" y="163077"/>
                  </a:lnTo>
                  <a:close/>
                  <a:moveTo>
                    <a:pt x="195702" y="78893"/>
                  </a:moveTo>
                  <a:lnTo>
                    <a:pt x="195702" y="42814"/>
                  </a:lnTo>
                  <a:lnTo>
                    <a:pt x="195702" y="78893"/>
                  </a:lnTo>
                  <a:close/>
                  <a:moveTo>
                    <a:pt x="189926" y="0"/>
                  </a:moveTo>
                  <a:lnTo>
                    <a:pt x="224582" y="0"/>
                  </a:lnTo>
                  <a:lnTo>
                    <a:pt x="224582" y="12026"/>
                  </a:lnTo>
                  <a:lnTo>
                    <a:pt x="189926" y="12026"/>
                  </a:lnTo>
                  <a:close/>
                  <a:moveTo>
                    <a:pt x="276219" y="173660"/>
                  </a:moveTo>
                  <a:lnTo>
                    <a:pt x="276219" y="209739"/>
                  </a:lnTo>
                  <a:lnTo>
                    <a:pt x="264667" y="209739"/>
                  </a:lnTo>
                  <a:lnTo>
                    <a:pt x="264667" y="173660"/>
                  </a:lnTo>
                  <a:close/>
                  <a:moveTo>
                    <a:pt x="264667" y="257844"/>
                  </a:moveTo>
                  <a:lnTo>
                    <a:pt x="264667" y="293923"/>
                  </a:lnTo>
                  <a:lnTo>
                    <a:pt x="253115" y="293923"/>
                  </a:lnTo>
                  <a:lnTo>
                    <a:pt x="253115" y="257844"/>
                  </a:lnTo>
                  <a:close/>
                  <a:moveTo>
                    <a:pt x="253115" y="342028"/>
                  </a:moveTo>
                  <a:lnTo>
                    <a:pt x="253115" y="378107"/>
                  </a:lnTo>
                  <a:lnTo>
                    <a:pt x="241563" y="378107"/>
                  </a:lnTo>
                  <a:lnTo>
                    <a:pt x="241563" y="342028"/>
                  </a:lnTo>
                  <a:close/>
                  <a:moveTo>
                    <a:pt x="241563" y="426213"/>
                  </a:moveTo>
                  <a:lnTo>
                    <a:pt x="241563" y="462292"/>
                  </a:lnTo>
                  <a:lnTo>
                    <a:pt x="230011" y="462292"/>
                  </a:lnTo>
                  <a:lnTo>
                    <a:pt x="230011" y="426213"/>
                  </a:lnTo>
                  <a:close/>
                  <a:moveTo>
                    <a:pt x="230011" y="510397"/>
                  </a:moveTo>
                  <a:lnTo>
                    <a:pt x="230011" y="546476"/>
                  </a:lnTo>
                  <a:lnTo>
                    <a:pt x="218459" y="546476"/>
                  </a:lnTo>
                  <a:lnTo>
                    <a:pt x="218459" y="510397"/>
                  </a:lnTo>
                  <a:close/>
                  <a:moveTo>
                    <a:pt x="218459" y="594581"/>
                  </a:moveTo>
                  <a:lnTo>
                    <a:pt x="218459" y="630660"/>
                  </a:lnTo>
                  <a:lnTo>
                    <a:pt x="206907" y="630660"/>
                  </a:lnTo>
                  <a:lnTo>
                    <a:pt x="206907" y="594581"/>
                  </a:lnTo>
                  <a:close/>
                  <a:moveTo>
                    <a:pt x="206907" y="678765"/>
                  </a:moveTo>
                  <a:lnTo>
                    <a:pt x="206907" y="714844"/>
                  </a:lnTo>
                  <a:lnTo>
                    <a:pt x="195355" y="714844"/>
                  </a:lnTo>
                  <a:lnTo>
                    <a:pt x="195355" y="678765"/>
                  </a:lnTo>
                  <a:close/>
                  <a:moveTo>
                    <a:pt x="195355" y="762949"/>
                  </a:moveTo>
                  <a:lnTo>
                    <a:pt x="195355" y="799028"/>
                  </a:lnTo>
                  <a:lnTo>
                    <a:pt x="183769" y="799028"/>
                  </a:lnTo>
                  <a:lnTo>
                    <a:pt x="183769" y="762949"/>
                  </a:lnTo>
                  <a:close/>
                  <a:moveTo>
                    <a:pt x="183769" y="847134"/>
                  </a:moveTo>
                  <a:lnTo>
                    <a:pt x="183769" y="883213"/>
                  </a:lnTo>
                  <a:lnTo>
                    <a:pt x="171069" y="883213"/>
                  </a:lnTo>
                  <a:lnTo>
                    <a:pt x="171069" y="847134"/>
                  </a:lnTo>
                  <a:close/>
                  <a:moveTo>
                    <a:pt x="171069" y="931318"/>
                  </a:moveTo>
                  <a:lnTo>
                    <a:pt x="171069" y="967397"/>
                  </a:lnTo>
                  <a:lnTo>
                    <a:pt x="158369" y="967397"/>
                  </a:lnTo>
                  <a:lnTo>
                    <a:pt x="158369" y="931318"/>
                  </a:lnTo>
                  <a:close/>
                  <a:moveTo>
                    <a:pt x="158369" y="1015502"/>
                  </a:moveTo>
                  <a:lnTo>
                    <a:pt x="158369" y="1051581"/>
                  </a:lnTo>
                  <a:lnTo>
                    <a:pt x="145669" y="1051581"/>
                  </a:lnTo>
                  <a:lnTo>
                    <a:pt x="145669" y="1015502"/>
                  </a:lnTo>
                  <a:close/>
                  <a:moveTo>
                    <a:pt x="145669" y="1099686"/>
                  </a:moveTo>
                  <a:lnTo>
                    <a:pt x="145669" y="1135765"/>
                  </a:lnTo>
                  <a:lnTo>
                    <a:pt x="132969" y="1135765"/>
                  </a:lnTo>
                  <a:lnTo>
                    <a:pt x="132969" y="1099686"/>
                  </a:lnTo>
                  <a:close/>
                  <a:moveTo>
                    <a:pt x="132969" y="1183871"/>
                  </a:moveTo>
                  <a:lnTo>
                    <a:pt x="132969" y="1219950"/>
                  </a:lnTo>
                  <a:lnTo>
                    <a:pt x="120269" y="1219950"/>
                  </a:lnTo>
                  <a:lnTo>
                    <a:pt x="120269" y="1183871"/>
                  </a:lnTo>
                  <a:close/>
                  <a:moveTo>
                    <a:pt x="120269" y="1268055"/>
                  </a:moveTo>
                  <a:lnTo>
                    <a:pt x="120269" y="1304134"/>
                  </a:lnTo>
                  <a:lnTo>
                    <a:pt x="107569" y="1304134"/>
                  </a:lnTo>
                  <a:lnTo>
                    <a:pt x="107569" y="1268055"/>
                  </a:lnTo>
                  <a:close/>
                  <a:moveTo>
                    <a:pt x="107569" y="1352239"/>
                  </a:moveTo>
                  <a:lnTo>
                    <a:pt x="107569" y="1366430"/>
                  </a:lnTo>
                  <a:lnTo>
                    <a:pt x="101219" y="1366430"/>
                  </a:lnTo>
                  <a:lnTo>
                    <a:pt x="101219" y="1360417"/>
                  </a:lnTo>
                  <a:lnTo>
                    <a:pt x="291468" y="1360417"/>
                  </a:lnTo>
                  <a:lnTo>
                    <a:pt x="291468" y="1372443"/>
                  </a:lnTo>
                  <a:lnTo>
                    <a:pt x="270443" y="1372443"/>
                  </a:lnTo>
                  <a:cubicBezTo>
                    <a:pt x="267209" y="1372443"/>
                    <a:pt x="264667" y="1369797"/>
                    <a:pt x="264667" y="1366430"/>
                  </a:cubicBezTo>
                  <a:lnTo>
                    <a:pt x="264667" y="1352239"/>
                  </a:lnTo>
                  <a:close/>
                  <a:moveTo>
                    <a:pt x="326124" y="1360417"/>
                  </a:moveTo>
                  <a:lnTo>
                    <a:pt x="360780" y="1360417"/>
                  </a:lnTo>
                  <a:lnTo>
                    <a:pt x="360780" y="1372443"/>
                  </a:lnTo>
                  <a:lnTo>
                    <a:pt x="326124" y="1372443"/>
                  </a:lnTo>
                  <a:close/>
                  <a:moveTo>
                    <a:pt x="406988" y="1372443"/>
                  </a:moveTo>
                  <a:lnTo>
                    <a:pt x="441644" y="1372443"/>
                  </a:lnTo>
                  <a:lnTo>
                    <a:pt x="441644" y="1384470"/>
                  </a:lnTo>
                  <a:lnTo>
                    <a:pt x="406988" y="1384470"/>
                  </a:lnTo>
                  <a:close/>
                  <a:moveTo>
                    <a:pt x="487852" y="1384470"/>
                  </a:moveTo>
                  <a:lnTo>
                    <a:pt x="522508" y="1384470"/>
                  </a:lnTo>
                  <a:lnTo>
                    <a:pt x="522508" y="1396496"/>
                  </a:lnTo>
                  <a:lnTo>
                    <a:pt x="487852" y="1396496"/>
                  </a:lnTo>
                  <a:close/>
                  <a:moveTo>
                    <a:pt x="568716" y="1396496"/>
                  </a:moveTo>
                  <a:lnTo>
                    <a:pt x="603372" y="1396496"/>
                  </a:lnTo>
                  <a:lnTo>
                    <a:pt x="603372" y="1408522"/>
                  </a:lnTo>
                  <a:lnTo>
                    <a:pt x="568716" y="1408522"/>
                  </a:lnTo>
                  <a:close/>
                  <a:moveTo>
                    <a:pt x="649580" y="1408522"/>
                  </a:moveTo>
                  <a:lnTo>
                    <a:pt x="684236" y="1408522"/>
                  </a:lnTo>
                  <a:lnTo>
                    <a:pt x="684236" y="1420548"/>
                  </a:lnTo>
                  <a:lnTo>
                    <a:pt x="649580" y="1420548"/>
                  </a:lnTo>
                  <a:close/>
                  <a:moveTo>
                    <a:pt x="730444" y="1420548"/>
                  </a:moveTo>
                  <a:lnTo>
                    <a:pt x="765100" y="1420548"/>
                  </a:lnTo>
                  <a:lnTo>
                    <a:pt x="765100" y="1432575"/>
                  </a:lnTo>
                  <a:lnTo>
                    <a:pt x="730444" y="1432575"/>
                  </a:lnTo>
                  <a:close/>
                  <a:moveTo>
                    <a:pt x="811308" y="1432575"/>
                  </a:moveTo>
                  <a:lnTo>
                    <a:pt x="845963" y="1432575"/>
                  </a:lnTo>
                  <a:lnTo>
                    <a:pt x="845963" y="1444601"/>
                  </a:lnTo>
                  <a:lnTo>
                    <a:pt x="811308" y="1444601"/>
                  </a:lnTo>
                  <a:close/>
                  <a:moveTo>
                    <a:pt x="892171" y="1444601"/>
                  </a:moveTo>
                  <a:lnTo>
                    <a:pt x="926827" y="1444601"/>
                  </a:lnTo>
                  <a:lnTo>
                    <a:pt x="926827" y="1456666"/>
                  </a:lnTo>
                  <a:lnTo>
                    <a:pt x="892171" y="1456666"/>
                  </a:lnTo>
                  <a:close/>
                  <a:moveTo>
                    <a:pt x="973035" y="1456666"/>
                  </a:moveTo>
                  <a:lnTo>
                    <a:pt x="1007691" y="1456666"/>
                  </a:lnTo>
                  <a:lnTo>
                    <a:pt x="1007691" y="1469366"/>
                  </a:lnTo>
                  <a:lnTo>
                    <a:pt x="973035" y="1469366"/>
                  </a:lnTo>
                  <a:close/>
                  <a:moveTo>
                    <a:pt x="1053899" y="1469366"/>
                  </a:moveTo>
                  <a:lnTo>
                    <a:pt x="1088555" y="1469366"/>
                  </a:lnTo>
                  <a:lnTo>
                    <a:pt x="1088555" y="1482066"/>
                  </a:lnTo>
                  <a:lnTo>
                    <a:pt x="1053899" y="1482066"/>
                  </a:lnTo>
                  <a:close/>
                  <a:moveTo>
                    <a:pt x="1134763" y="1482066"/>
                  </a:moveTo>
                  <a:lnTo>
                    <a:pt x="1169419" y="1482066"/>
                  </a:lnTo>
                  <a:lnTo>
                    <a:pt x="1169419" y="1494766"/>
                  </a:lnTo>
                  <a:lnTo>
                    <a:pt x="1134763" y="1494766"/>
                  </a:lnTo>
                  <a:close/>
                  <a:moveTo>
                    <a:pt x="1215627" y="1494766"/>
                  </a:moveTo>
                  <a:lnTo>
                    <a:pt x="1250283" y="1494766"/>
                  </a:lnTo>
                  <a:lnTo>
                    <a:pt x="1250283" y="1507466"/>
                  </a:lnTo>
                  <a:lnTo>
                    <a:pt x="1215627" y="1507466"/>
                  </a:lnTo>
                  <a:close/>
                  <a:moveTo>
                    <a:pt x="1296491" y="1507466"/>
                  </a:moveTo>
                  <a:lnTo>
                    <a:pt x="1331147" y="1507466"/>
                  </a:lnTo>
                  <a:lnTo>
                    <a:pt x="1331147" y="1520166"/>
                  </a:lnTo>
                  <a:lnTo>
                    <a:pt x="1296491" y="1520166"/>
                  </a:lnTo>
                  <a:close/>
                  <a:moveTo>
                    <a:pt x="1377355" y="1520166"/>
                  </a:moveTo>
                  <a:lnTo>
                    <a:pt x="1412011" y="1520166"/>
                  </a:lnTo>
                  <a:lnTo>
                    <a:pt x="1412011" y="1532866"/>
                  </a:lnTo>
                  <a:lnTo>
                    <a:pt x="1377355" y="1532866"/>
                  </a:lnTo>
                  <a:close/>
                  <a:moveTo>
                    <a:pt x="1458219" y="1532866"/>
                  </a:moveTo>
                  <a:lnTo>
                    <a:pt x="1492875" y="1532866"/>
                  </a:lnTo>
                  <a:lnTo>
                    <a:pt x="1492875" y="1545566"/>
                  </a:lnTo>
                  <a:lnTo>
                    <a:pt x="1458219" y="1545566"/>
                  </a:lnTo>
                  <a:close/>
                  <a:moveTo>
                    <a:pt x="1539083" y="1545566"/>
                  </a:moveTo>
                  <a:lnTo>
                    <a:pt x="1573739" y="1545566"/>
                  </a:lnTo>
                  <a:lnTo>
                    <a:pt x="1573739" y="1558266"/>
                  </a:lnTo>
                  <a:lnTo>
                    <a:pt x="1539083" y="1558266"/>
                  </a:lnTo>
                  <a:close/>
                  <a:moveTo>
                    <a:pt x="1619947" y="1558266"/>
                  </a:moveTo>
                  <a:lnTo>
                    <a:pt x="1654603" y="1558266"/>
                  </a:lnTo>
                  <a:lnTo>
                    <a:pt x="1654603" y="1570966"/>
                  </a:lnTo>
                  <a:lnTo>
                    <a:pt x="1619947" y="1570966"/>
                  </a:lnTo>
                  <a:close/>
                  <a:moveTo>
                    <a:pt x="1700811" y="1570966"/>
                  </a:moveTo>
                  <a:lnTo>
                    <a:pt x="1735467" y="1570966"/>
                  </a:lnTo>
                  <a:lnTo>
                    <a:pt x="1735467" y="1583666"/>
                  </a:lnTo>
                  <a:lnTo>
                    <a:pt x="1700811" y="1583666"/>
                  </a:lnTo>
                  <a:close/>
                  <a:moveTo>
                    <a:pt x="1781675" y="1583666"/>
                  </a:moveTo>
                  <a:lnTo>
                    <a:pt x="1816331" y="1583666"/>
                  </a:lnTo>
                  <a:lnTo>
                    <a:pt x="1816331" y="1596366"/>
                  </a:lnTo>
                  <a:lnTo>
                    <a:pt x="1781675" y="1596366"/>
                  </a:lnTo>
                  <a:close/>
                  <a:moveTo>
                    <a:pt x="1862538" y="1596366"/>
                  </a:moveTo>
                  <a:lnTo>
                    <a:pt x="1897194" y="1596366"/>
                  </a:lnTo>
                  <a:lnTo>
                    <a:pt x="1897194" y="1609066"/>
                  </a:lnTo>
                  <a:lnTo>
                    <a:pt x="1862538" y="1609066"/>
                  </a:lnTo>
                  <a:close/>
                  <a:moveTo>
                    <a:pt x="1943402" y="1609066"/>
                  </a:moveTo>
                  <a:lnTo>
                    <a:pt x="1978058" y="1609066"/>
                  </a:lnTo>
                  <a:lnTo>
                    <a:pt x="1978058" y="1621766"/>
                  </a:lnTo>
                  <a:lnTo>
                    <a:pt x="1943402" y="1621766"/>
                  </a:lnTo>
                  <a:close/>
                  <a:moveTo>
                    <a:pt x="2024266" y="1621766"/>
                  </a:moveTo>
                  <a:lnTo>
                    <a:pt x="2058922" y="1621766"/>
                  </a:lnTo>
                  <a:lnTo>
                    <a:pt x="2058922" y="1634466"/>
                  </a:lnTo>
                  <a:lnTo>
                    <a:pt x="2024266" y="1634466"/>
                  </a:lnTo>
                  <a:close/>
                  <a:moveTo>
                    <a:pt x="2105130" y="1634466"/>
                  </a:moveTo>
                  <a:lnTo>
                    <a:pt x="2139786" y="1634466"/>
                  </a:lnTo>
                  <a:lnTo>
                    <a:pt x="2139786" y="1647166"/>
                  </a:lnTo>
                  <a:lnTo>
                    <a:pt x="2105130" y="1647166"/>
                  </a:lnTo>
                  <a:close/>
                  <a:moveTo>
                    <a:pt x="2185994" y="1647166"/>
                  </a:moveTo>
                  <a:lnTo>
                    <a:pt x="2220650" y="1647166"/>
                  </a:lnTo>
                  <a:lnTo>
                    <a:pt x="2220650" y="1659866"/>
                  </a:lnTo>
                  <a:lnTo>
                    <a:pt x="2185994" y="1659866"/>
                  </a:lnTo>
                  <a:close/>
                  <a:moveTo>
                    <a:pt x="2266858" y="1659866"/>
                  </a:moveTo>
                  <a:lnTo>
                    <a:pt x="2301514" y="1659866"/>
                  </a:lnTo>
                  <a:lnTo>
                    <a:pt x="2301514" y="1672566"/>
                  </a:lnTo>
                  <a:lnTo>
                    <a:pt x="2266858" y="1672566"/>
                  </a:lnTo>
                  <a:close/>
                  <a:moveTo>
                    <a:pt x="2347722" y="1672566"/>
                  </a:moveTo>
                  <a:lnTo>
                    <a:pt x="2382378" y="1672566"/>
                  </a:lnTo>
                  <a:lnTo>
                    <a:pt x="2382378" y="1685266"/>
                  </a:lnTo>
                  <a:lnTo>
                    <a:pt x="2347722" y="1685266"/>
                  </a:lnTo>
                  <a:close/>
                  <a:moveTo>
                    <a:pt x="2428586" y="1685266"/>
                  </a:moveTo>
                  <a:lnTo>
                    <a:pt x="2463242" y="1685266"/>
                  </a:lnTo>
                  <a:lnTo>
                    <a:pt x="2463242" y="1697966"/>
                  </a:lnTo>
                  <a:lnTo>
                    <a:pt x="2428586" y="1697966"/>
                  </a:lnTo>
                  <a:close/>
                  <a:moveTo>
                    <a:pt x="2509450" y="1697966"/>
                  </a:moveTo>
                  <a:lnTo>
                    <a:pt x="2544106" y="1697966"/>
                  </a:lnTo>
                  <a:lnTo>
                    <a:pt x="2544106" y="1710666"/>
                  </a:lnTo>
                  <a:lnTo>
                    <a:pt x="2509450" y="1710666"/>
                  </a:lnTo>
                  <a:close/>
                  <a:moveTo>
                    <a:pt x="2590314" y="1710666"/>
                  </a:moveTo>
                  <a:lnTo>
                    <a:pt x="2624970" y="1710666"/>
                  </a:lnTo>
                  <a:lnTo>
                    <a:pt x="2624970" y="1723366"/>
                  </a:lnTo>
                  <a:lnTo>
                    <a:pt x="2590314" y="1723366"/>
                  </a:lnTo>
                  <a:close/>
                  <a:moveTo>
                    <a:pt x="2671178" y="1723366"/>
                  </a:moveTo>
                  <a:lnTo>
                    <a:pt x="2705834" y="1723366"/>
                  </a:lnTo>
                  <a:lnTo>
                    <a:pt x="2705834" y="1736066"/>
                  </a:lnTo>
                  <a:lnTo>
                    <a:pt x="2671178" y="1736066"/>
                  </a:lnTo>
                  <a:close/>
                  <a:moveTo>
                    <a:pt x="2752042" y="1736066"/>
                  </a:moveTo>
                  <a:lnTo>
                    <a:pt x="2786698" y="1736066"/>
                  </a:lnTo>
                  <a:lnTo>
                    <a:pt x="2786698" y="1748766"/>
                  </a:lnTo>
                  <a:lnTo>
                    <a:pt x="2752042" y="1748766"/>
                  </a:lnTo>
                  <a:close/>
                  <a:moveTo>
                    <a:pt x="2832906" y="1748766"/>
                  </a:moveTo>
                  <a:lnTo>
                    <a:pt x="2867562" y="1748766"/>
                  </a:lnTo>
                  <a:lnTo>
                    <a:pt x="2867562" y="1761466"/>
                  </a:lnTo>
                  <a:lnTo>
                    <a:pt x="2832906" y="1761466"/>
                  </a:lnTo>
                  <a:close/>
                  <a:moveTo>
                    <a:pt x="2913769" y="1761466"/>
                  </a:moveTo>
                  <a:lnTo>
                    <a:pt x="2948425" y="1761466"/>
                  </a:lnTo>
                  <a:lnTo>
                    <a:pt x="2948425" y="1774166"/>
                  </a:lnTo>
                  <a:lnTo>
                    <a:pt x="2913769" y="1774166"/>
                  </a:lnTo>
                  <a:close/>
                  <a:moveTo>
                    <a:pt x="2994633" y="1774166"/>
                  </a:moveTo>
                  <a:lnTo>
                    <a:pt x="3029289" y="1774166"/>
                  </a:lnTo>
                  <a:lnTo>
                    <a:pt x="3029289" y="1786866"/>
                  </a:lnTo>
                  <a:lnTo>
                    <a:pt x="2994633" y="1786866"/>
                  </a:lnTo>
                  <a:close/>
                  <a:moveTo>
                    <a:pt x="3075497" y="1786866"/>
                  </a:moveTo>
                  <a:lnTo>
                    <a:pt x="3110153" y="1786866"/>
                  </a:lnTo>
                  <a:lnTo>
                    <a:pt x="3110153" y="1799566"/>
                  </a:lnTo>
                  <a:lnTo>
                    <a:pt x="3075497" y="1799566"/>
                  </a:lnTo>
                  <a:close/>
                  <a:moveTo>
                    <a:pt x="3156361" y="1799566"/>
                  </a:moveTo>
                  <a:lnTo>
                    <a:pt x="3191017" y="1799566"/>
                  </a:lnTo>
                  <a:lnTo>
                    <a:pt x="3191017" y="1812266"/>
                  </a:lnTo>
                  <a:lnTo>
                    <a:pt x="3156361" y="1812266"/>
                  </a:lnTo>
                  <a:close/>
                  <a:moveTo>
                    <a:pt x="3187667" y="1770483"/>
                  </a:moveTo>
                  <a:lnTo>
                    <a:pt x="3187667" y="1732383"/>
                  </a:lnTo>
                  <a:lnTo>
                    <a:pt x="3199219" y="1732383"/>
                  </a:lnTo>
                  <a:lnTo>
                    <a:pt x="3199219" y="1770483"/>
                  </a:lnTo>
                  <a:close/>
                  <a:moveTo>
                    <a:pt x="3199219" y="1681583"/>
                  </a:moveTo>
                  <a:lnTo>
                    <a:pt x="3199219" y="1643483"/>
                  </a:lnTo>
                  <a:lnTo>
                    <a:pt x="3210771" y="1643483"/>
                  </a:lnTo>
                  <a:lnTo>
                    <a:pt x="3210771" y="1681583"/>
                  </a:lnTo>
                  <a:close/>
                  <a:moveTo>
                    <a:pt x="3210771" y="1592683"/>
                  </a:moveTo>
                  <a:lnTo>
                    <a:pt x="3210771" y="1554583"/>
                  </a:lnTo>
                  <a:lnTo>
                    <a:pt x="3222323" y="1554583"/>
                  </a:lnTo>
                  <a:lnTo>
                    <a:pt x="3222323" y="1592683"/>
                  </a:lnTo>
                  <a:close/>
                  <a:moveTo>
                    <a:pt x="3222323" y="1503783"/>
                  </a:moveTo>
                  <a:lnTo>
                    <a:pt x="3222323" y="1465683"/>
                  </a:lnTo>
                  <a:lnTo>
                    <a:pt x="3233875" y="1465683"/>
                  </a:lnTo>
                  <a:lnTo>
                    <a:pt x="3233875" y="1503783"/>
                  </a:lnTo>
                  <a:close/>
                  <a:moveTo>
                    <a:pt x="3233875" y="1417061"/>
                  </a:moveTo>
                  <a:lnTo>
                    <a:pt x="3233875" y="1380982"/>
                  </a:lnTo>
                  <a:lnTo>
                    <a:pt x="3245427" y="1380982"/>
                  </a:lnTo>
                  <a:lnTo>
                    <a:pt x="3245427" y="1417061"/>
                  </a:lnTo>
                  <a:close/>
                  <a:moveTo>
                    <a:pt x="3245427" y="1332877"/>
                  </a:moveTo>
                  <a:lnTo>
                    <a:pt x="3245427" y="1296798"/>
                  </a:lnTo>
                  <a:lnTo>
                    <a:pt x="3256979" y="1296798"/>
                  </a:lnTo>
                  <a:lnTo>
                    <a:pt x="3256979" y="1332877"/>
                  </a:lnTo>
                  <a:close/>
                  <a:moveTo>
                    <a:pt x="3256979" y="1248692"/>
                  </a:moveTo>
                  <a:lnTo>
                    <a:pt x="3256979" y="1212613"/>
                  </a:lnTo>
                  <a:lnTo>
                    <a:pt x="3268531" y="1212613"/>
                  </a:lnTo>
                  <a:lnTo>
                    <a:pt x="3268531" y="1248692"/>
                  </a:lnTo>
                  <a:close/>
                  <a:moveTo>
                    <a:pt x="3268531" y="1164508"/>
                  </a:moveTo>
                  <a:lnTo>
                    <a:pt x="3268531" y="1128429"/>
                  </a:lnTo>
                  <a:lnTo>
                    <a:pt x="3280083" y="1128429"/>
                  </a:lnTo>
                  <a:lnTo>
                    <a:pt x="3280083" y="1164508"/>
                  </a:lnTo>
                  <a:close/>
                  <a:moveTo>
                    <a:pt x="3280083" y="1080324"/>
                  </a:moveTo>
                  <a:lnTo>
                    <a:pt x="3280083" y="1044245"/>
                  </a:lnTo>
                  <a:lnTo>
                    <a:pt x="3291671" y="1044245"/>
                  </a:lnTo>
                  <a:lnTo>
                    <a:pt x="3291671" y="1080324"/>
                  </a:lnTo>
                  <a:close/>
                  <a:moveTo>
                    <a:pt x="3291671" y="996140"/>
                  </a:moveTo>
                  <a:lnTo>
                    <a:pt x="3291671" y="960061"/>
                  </a:lnTo>
                  <a:lnTo>
                    <a:pt x="3304371" y="960061"/>
                  </a:lnTo>
                  <a:lnTo>
                    <a:pt x="3304371" y="996140"/>
                  </a:lnTo>
                  <a:close/>
                  <a:moveTo>
                    <a:pt x="3304371" y="911956"/>
                  </a:moveTo>
                  <a:lnTo>
                    <a:pt x="3304371" y="875877"/>
                  </a:lnTo>
                  <a:lnTo>
                    <a:pt x="3317071" y="875877"/>
                  </a:lnTo>
                  <a:lnTo>
                    <a:pt x="3317071" y="911956"/>
                  </a:lnTo>
                  <a:close/>
                  <a:moveTo>
                    <a:pt x="3317071" y="827771"/>
                  </a:moveTo>
                  <a:lnTo>
                    <a:pt x="3317071" y="791692"/>
                  </a:lnTo>
                  <a:lnTo>
                    <a:pt x="3329771" y="791692"/>
                  </a:lnTo>
                  <a:lnTo>
                    <a:pt x="3329771" y="827771"/>
                  </a:lnTo>
                  <a:close/>
                  <a:moveTo>
                    <a:pt x="3329771" y="743587"/>
                  </a:moveTo>
                  <a:lnTo>
                    <a:pt x="3329771" y="707508"/>
                  </a:lnTo>
                  <a:lnTo>
                    <a:pt x="3342471" y="707508"/>
                  </a:lnTo>
                  <a:lnTo>
                    <a:pt x="3342471" y="743587"/>
                  </a:lnTo>
                  <a:close/>
                  <a:moveTo>
                    <a:pt x="3342471" y="659403"/>
                  </a:moveTo>
                  <a:lnTo>
                    <a:pt x="3342471" y="623324"/>
                  </a:lnTo>
                  <a:lnTo>
                    <a:pt x="3355171" y="623324"/>
                  </a:lnTo>
                  <a:lnTo>
                    <a:pt x="3355171" y="659403"/>
                  </a:lnTo>
                  <a:close/>
                  <a:moveTo>
                    <a:pt x="3355171" y="575219"/>
                  </a:moveTo>
                  <a:lnTo>
                    <a:pt x="3355171" y="539140"/>
                  </a:lnTo>
                  <a:lnTo>
                    <a:pt x="3367871" y="539140"/>
                  </a:lnTo>
                  <a:lnTo>
                    <a:pt x="3367871" y="575219"/>
                  </a:lnTo>
                  <a:close/>
                  <a:moveTo>
                    <a:pt x="3341075" y="528436"/>
                  </a:moveTo>
                  <a:lnTo>
                    <a:pt x="3302975" y="528436"/>
                  </a:lnTo>
                  <a:lnTo>
                    <a:pt x="3302975" y="516410"/>
                  </a:lnTo>
                  <a:lnTo>
                    <a:pt x="3341075" y="516410"/>
                  </a:lnTo>
                  <a:close/>
                  <a:moveTo>
                    <a:pt x="3255709" y="516410"/>
                  </a:moveTo>
                  <a:lnTo>
                    <a:pt x="3221053" y="516410"/>
                  </a:lnTo>
                  <a:lnTo>
                    <a:pt x="3221053" y="504384"/>
                  </a:lnTo>
                  <a:lnTo>
                    <a:pt x="3255709" y="504384"/>
                  </a:lnTo>
                  <a:close/>
                  <a:moveTo>
                    <a:pt x="3174845" y="504384"/>
                  </a:moveTo>
                  <a:lnTo>
                    <a:pt x="3140189" y="504384"/>
                  </a:lnTo>
                  <a:lnTo>
                    <a:pt x="3140189" y="492357"/>
                  </a:lnTo>
                  <a:lnTo>
                    <a:pt x="3174845" y="492357"/>
                  </a:lnTo>
                  <a:close/>
                  <a:moveTo>
                    <a:pt x="3093981" y="492357"/>
                  </a:moveTo>
                  <a:lnTo>
                    <a:pt x="3059325" y="492357"/>
                  </a:lnTo>
                  <a:lnTo>
                    <a:pt x="3059325" y="480331"/>
                  </a:lnTo>
                  <a:lnTo>
                    <a:pt x="3093981" y="480331"/>
                  </a:lnTo>
                  <a:close/>
                  <a:moveTo>
                    <a:pt x="3013117" y="480331"/>
                  </a:moveTo>
                  <a:lnTo>
                    <a:pt x="2978461" y="480331"/>
                  </a:lnTo>
                  <a:lnTo>
                    <a:pt x="2978461" y="468305"/>
                  </a:lnTo>
                  <a:lnTo>
                    <a:pt x="3013117" y="468305"/>
                  </a:lnTo>
                  <a:close/>
                  <a:moveTo>
                    <a:pt x="2932253" y="468305"/>
                  </a:moveTo>
                  <a:lnTo>
                    <a:pt x="2897597" y="468305"/>
                  </a:lnTo>
                  <a:lnTo>
                    <a:pt x="2897597" y="456278"/>
                  </a:lnTo>
                  <a:lnTo>
                    <a:pt x="2932253" y="456278"/>
                  </a:lnTo>
                  <a:close/>
                  <a:moveTo>
                    <a:pt x="2851389" y="456278"/>
                  </a:moveTo>
                  <a:lnTo>
                    <a:pt x="2816733" y="456278"/>
                  </a:lnTo>
                  <a:lnTo>
                    <a:pt x="2816733" y="444252"/>
                  </a:lnTo>
                  <a:lnTo>
                    <a:pt x="2851389" y="444252"/>
                  </a:lnTo>
                  <a:close/>
                  <a:moveTo>
                    <a:pt x="2770525" y="444252"/>
                  </a:moveTo>
                  <a:lnTo>
                    <a:pt x="2735869" y="444252"/>
                  </a:lnTo>
                  <a:lnTo>
                    <a:pt x="2735869" y="432226"/>
                  </a:lnTo>
                  <a:lnTo>
                    <a:pt x="2770525" y="432226"/>
                  </a:lnTo>
                  <a:close/>
                  <a:moveTo>
                    <a:pt x="2689661" y="432226"/>
                  </a:moveTo>
                  <a:lnTo>
                    <a:pt x="2655005" y="432226"/>
                  </a:lnTo>
                  <a:lnTo>
                    <a:pt x="2655005" y="420199"/>
                  </a:lnTo>
                  <a:lnTo>
                    <a:pt x="2689661" y="420199"/>
                  </a:lnTo>
                  <a:close/>
                  <a:moveTo>
                    <a:pt x="2608797" y="420199"/>
                  </a:moveTo>
                  <a:lnTo>
                    <a:pt x="2574141" y="420199"/>
                  </a:lnTo>
                  <a:lnTo>
                    <a:pt x="2574141" y="408173"/>
                  </a:lnTo>
                  <a:lnTo>
                    <a:pt x="2608797" y="408173"/>
                  </a:lnTo>
                  <a:close/>
                  <a:moveTo>
                    <a:pt x="2527933" y="408173"/>
                  </a:moveTo>
                  <a:lnTo>
                    <a:pt x="2493277" y="408173"/>
                  </a:lnTo>
                  <a:lnTo>
                    <a:pt x="2493277" y="396147"/>
                  </a:lnTo>
                  <a:lnTo>
                    <a:pt x="2527933" y="396147"/>
                  </a:lnTo>
                  <a:close/>
                  <a:moveTo>
                    <a:pt x="2447069" y="396147"/>
                  </a:moveTo>
                  <a:lnTo>
                    <a:pt x="2412413" y="396147"/>
                  </a:lnTo>
                  <a:lnTo>
                    <a:pt x="2412413" y="384121"/>
                  </a:lnTo>
                  <a:lnTo>
                    <a:pt x="2447069" y="384121"/>
                  </a:lnTo>
                  <a:close/>
                  <a:moveTo>
                    <a:pt x="2366205" y="384121"/>
                  </a:moveTo>
                  <a:lnTo>
                    <a:pt x="2331549" y="384121"/>
                  </a:lnTo>
                  <a:lnTo>
                    <a:pt x="2331549" y="372094"/>
                  </a:lnTo>
                  <a:lnTo>
                    <a:pt x="2366205" y="372094"/>
                  </a:lnTo>
                  <a:close/>
                  <a:moveTo>
                    <a:pt x="2285341" y="372094"/>
                  </a:moveTo>
                  <a:lnTo>
                    <a:pt x="2250685" y="372094"/>
                  </a:lnTo>
                  <a:lnTo>
                    <a:pt x="2250685" y="360068"/>
                  </a:lnTo>
                  <a:lnTo>
                    <a:pt x="2285341" y="360068"/>
                  </a:lnTo>
                  <a:close/>
                  <a:moveTo>
                    <a:pt x="2204477" y="360068"/>
                  </a:moveTo>
                  <a:lnTo>
                    <a:pt x="2169821" y="360068"/>
                  </a:lnTo>
                  <a:lnTo>
                    <a:pt x="2169821" y="348042"/>
                  </a:lnTo>
                  <a:lnTo>
                    <a:pt x="2204477" y="348042"/>
                  </a:lnTo>
                  <a:close/>
                  <a:moveTo>
                    <a:pt x="2123613" y="348042"/>
                  </a:moveTo>
                  <a:lnTo>
                    <a:pt x="2088958" y="348042"/>
                  </a:lnTo>
                  <a:lnTo>
                    <a:pt x="2088958" y="336015"/>
                  </a:lnTo>
                  <a:lnTo>
                    <a:pt x="2123613" y="336015"/>
                  </a:lnTo>
                  <a:close/>
                  <a:moveTo>
                    <a:pt x="2042750" y="336015"/>
                  </a:moveTo>
                  <a:lnTo>
                    <a:pt x="2008094" y="336015"/>
                  </a:lnTo>
                  <a:lnTo>
                    <a:pt x="2008094" y="323989"/>
                  </a:lnTo>
                  <a:lnTo>
                    <a:pt x="2042750" y="323989"/>
                  </a:lnTo>
                  <a:close/>
                  <a:moveTo>
                    <a:pt x="1961886" y="323989"/>
                  </a:moveTo>
                  <a:lnTo>
                    <a:pt x="1927230" y="323989"/>
                  </a:lnTo>
                  <a:lnTo>
                    <a:pt x="1927230" y="311963"/>
                  </a:lnTo>
                  <a:lnTo>
                    <a:pt x="1961886" y="311963"/>
                  </a:lnTo>
                  <a:close/>
                  <a:moveTo>
                    <a:pt x="1881022" y="311963"/>
                  </a:moveTo>
                  <a:lnTo>
                    <a:pt x="1846366" y="311963"/>
                  </a:lnTo>
                  <a:lnTo>
                    <a:pt x="1846366" y="299936"/>
                  </a:lnTo>
                  <a:lnTo>
                    <a:pt x="1881022" y="299936"/>
                  </a:lnTo>
                  <a:close/>
                  <a:moveTo>
                    <a:pt x="1800158" y="299936"/>
                  </a:moveTo>
                  <a:lnTo>
                    <a:pt x="1765502" y="299936"/>
                  </a:lnTo>
                  <a:lnTo>
                    <a:pt x="1765502" y="287910"/>
                  </a:lnTo>
                  <a:lnTo>
                    <a:pt x="1800158" y="287910"/>
                  </a:lnTo>
                  <a:close/>
                  <a:moveTo>
                    <a:pt x="1719294" y="287910"/>
                  </a:moveTo>
                  <a:lnTo>
                    <a:pt x="1684638" y="287910"/>
                  </a:lnTo>
                  <a:lnTo>
                    <a:pt x="1684638" y="275884"/>
                  </a:lnTo>
                  <a:lnTo>
                    <a:pt x="1719294" y="275884"/>
                  </a:lnTo>
                  <a:close/>
                  <a:moveTo>
                    <a:pt x="1638430" y="275884"/>
                  </a:moveTo>
                  <a:lnTo>
                    <a:pt x="1603774" y="275884"/>
                  </a:lnTo>
                  <a:lnTo>
                    <a:pt x="1603774" y="263857"/>
                  </a:lnTo>
                  <a:lnTo>
                    <a:pt x="1638430" y="263857"/>
                  </a:lnTo>
                  <a:close/>
                  <a:moveTo>
                    <a:pt x="1557566" y="263857"/>
                  </a:moveTo>
                  <a:lnTo>
                    <a:pt x="1522910" y="263857"/>
                  </a:lnTo>
                  <a:lnTo>
                    <a:pt x="1522910" y="251831"/>
                  </a:lnTo>
                  <a:lnTo>
                    <a:pt x="1557566" y="251831"/>
                  </a:lnTo>
                  <a:close/>
                  <a:moveTo>
                    <a:pt x="1476702" y="251831"/>
                  </a:moveTo>
                  <a:lnTo>
                    <a:pt x="1442046" y="251831"/>
                  </a:lnTo>
                  <a:lnTo>
                    <a:pt x="1442046" y="239805"/>
                  </a:lnTo>
                  <a:lnTo>
                    <a:pt x="1476702" y="239805"/>
                  </a:lnTo>
                  <a:close/>
                  <a:moveTo>
                    <a:pt x="1395838" y="239805"/>
                  </a:moveTo>
                  <a:lnTo>
                    <a:pt x="1361182" y="239805"/>
                  </a:lnTo>
                  <a:lnTo>
                    <a:pt x="1361182" y="227778"/>
                  </a:lnTo>
                  <a:lnTo>
                    <a:pt x="1395838" y="227778"/>
                  </a:lnTo>
                  <a:close/>
                  <a:moveTo>
                    <a:pt x="1314974" y="227778"/>
                  </a:moveTo>
                  <a:lnTo>
                    <a:pt x="1280318" y="227778"/>
                  </a:lnTo>
                  <a:lnTo>
                    <a:pt x="1280318" y="215752"/>
                  </a:lnTo>
                  <a:lnTo>
                    <a:pt x="1314974" y="215752"/>
                  </a:lnTo>
                  <a:close/>
                  <a:moveTo>
                    <a:pt x="1234110" y="215752"/>
                  </a:moveTo>
                  <a:lnTo>
                    <a:pt x="1199454" y="215752"/>
                  </a:lnTo>
                  <a:lnTo>
                    <a:pt x="1199454" y="203726"/>
                  </a:lnTo>
                  <a:lnTo>
                    <a:pt x="1234110" y="203726"/>
                  </a:lnTo>
                  <a:close/>
                  <a:moveTo>
                    <a:pt x="1153246" y="203726"/>
                  </a:moveTo>
                  <a:lnTo>
                    <a:pt x="1118590" y="203726"/>
                  </a:lnTo>
                  <a:lnTo>
                    <a:pt x="1118590" y="191699"/>
                  </a:lnTo>
                  <a:lnTo>
                    <a:pt x="1153246" y="191699"/>
                  </a:lnTo>
                  <a:close/>
                  <a:moveTo>
                    <a:pt x="1072382" y="191699"/>
                  </a:moveTo>
                  <a:lnTo>
                    <a:pt x="1037726" y="191699"/>
                  </a:lnTo>
                  <a:lnTo>
                    <a:pt x="1037726" y="179673"/>
                  </a:lnTo>
                  <a:lnTo>
                    <a:pt x="1072382" y="179673"/>
                  </a:lnTo>
                  <a:close/>
                  <a:moveTo>
                    <a:pt x="991519" y="179673"/>
                  </a:moveTo>
                  <a:lnTo>
                    <a:pt x="956863" y="179673"/>
                  </a:lnTo>
                  <a:lnTo>
                    <a:pt x="956863" y="167647"/>
                  </a:lnTo>
                  <a:lnTo>
                    <a:pt x="991519" y="167647"/>
                  </a:lnTo>
                  <a:close/>
                  <a:moveTo>
                    <a:pt x="910655" y="167647"/>
                  </a:moveTo>
                  <a:lnTo>
                    <a:pt x="875999" y="167647"/>
                  </a:lnTo>
                  <a:lnTo>
                    <a:pt x="875999" y="155621"/>
                  </a:lnTo>
                  <a:lnTo>
                    <a:pt x="910655" y="155621"/>
                  </a:lnTo>
                  <a:close/>
                  <a:moveTo>
                    <a:pt x="829791" y="155621"/>
                  </a:moveTo>
                  <a:lnTo>
                    <a:pt x="795135" y="155621"/>
                  </a:lnTo>
                  <a:lnTo>
                    <a:pt x="795135" y="143594"/>
                  </a:lnTo>
                  <a:lnTo>
                    <a:pt x="829791" y="143594"/>
                  </a:lnTo>
                  <a:close/>
                  <a:moveTo>
                    <a:pt x="748927" y="143594"/>
                  </a:moveTo>
                  <a:lnTo>
                    <a:pt x="714271" y="143594"/>
                  </a:lnTo>
                  <a:lnTo>
                    <a:pt x="714271" y="131568"/>
                  </a:lnTo>
                  <a:lnTo>
                    <a:pt x="748927" y="131568"/>
                  </a:lnTo>
                  <a:close/>
                  <a:moveTo>
                    <a:pt x="668063" y="131568"/>
                  </a:moveTo>
                  <a:lnTo>
                    <a:pt x="633407" y="131568"/>
                  </a:lnTo>
                  <a:lnTo>
                    <a:pt x="633407" y="119542"/>
                  </a:lnTo>
                  <a:lnTo>
                    <a:pt x="668063" y="119542"/>
                  </a:lnTo>
                  <a:close/>
                  <a:moveTo>
                    <a:pt x="587199" y="119542"/>
                  </a:moveTo>
                  <a:lnTo>
                    <a:pt x="552543" y="119542"/>
                  </a:lnTo>
                  <a:lnTo>
                    <a:pt x="552543" y="107515"/>
                  </a:lnTo>
                  <a:lnTo>
                    <a:pt x="587199" y="107515"/>
                  </a:lnTo>
                  <a:close/>
                  <a:moveTo>
                    <a:pt x="506335" y="107515"/>
                  </a:moveTo>
                  <a:lnTo>
                    <a:pt x="471679" y="107515"/>
                  </a:lnTo>
                  <a:lnTo>
                    <a:pt x="471679" y="95489"/>
                  </a:lnTo>
                  <a:lnTo>
                    <a:pt x="506335" y="95489"/>
                  </a:lnTo>
                  <a:close/>
                  <a:moveTo>
                    <a:pt x="437947" y="89476"/>
                  </a:moveTo>
                  <a:lnTo>
                    <a:pt x="437947" y="125555"/>
                  </a:lnTo>
                  <a:lnTo>
                    <a:pt x="426395" y="125555"/>
                  </a:lnTo>
                  <a:lnTo>
                    <a:pt x="426395" y="89476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sp>
        <p:nvSpPr>
          <p:cNvPr name="AutoShape 72" id="72"/>
          <p:cNvSpPr/>
          <p:nvPr/>
        </p:nvSpPr>
        <p:spPr>
          <a:xfrm flipH="true" flipV="true">
            <a:off x="10303675" y="3404204"/>
            <a:ext cx="4181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H="true" flipV="true">
            <a:off x="10341774" y="4975103"/>
            <a:ext cx="4181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H="true" flipV="true">
            <a:off x="10303675" y="6600390"/>
            <a:ext cx="489561" cy="586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H="true">
            <a:off x="10056001" y="8496522"/>
            <a:ext cx="191669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H="true" flipV="true">
            <a:off x="11872857" y="7124003"/>
            <a:ext cx="99838" cy="137251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7" id="77"/>
          <p:cNvGrpSpPr/>
          <p:nvPr/>
        </p:nvGrpSpPr>
        <p:grpSpPr>
          <a:xfrm rot="0">
            <a:off x="10978238" y="8592900"/>
            <a:ext cx="2188202" cy="665400"/>
            <a:chOff x="0" y="0"/>
            <a:chExt cx="2917603" cy="8872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917604" cy="887200"/>
            </a:xfrm>
            <a:custGeom>
              <a:avLst/>
              <a:gdLst/>
              <a:ahLst/>
              <a:cxnLst/>
              <a:rect r="r" b="b" t="t" l="l"/>
              <a:pathLst>
                <a:path h="887200" w="2917604">
                  <a:moveTo>
                    <a:pt x="0" y="0"/>
                  </a:moveTo>
                  <a:lnTo>
                    <a:pt x="2917604" y="0"/>
                  </a:lnTo>
                  <a:lnTo>
                    <a:pt x="2917604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0"/>
              <a:ext cx="2917603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b="true" sz="2500">
                  <a:solidFill>
                    <a:srgbClr val="FFE10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RAG-based</a:t>
              </a:r>
            </a:p>
          </p:txBody>
        </p:sp>
      </p:grpSp>
      <p:sp>
        <p:nvSpPr>
          <p:cNvPr name="Freeform 80" id="80"/>
          <p:cNvSpPr/>
          <p:nvPr/>
        </p:nvSpPr>
        <p:spPr>
          <a:xfrm flipH="false" flipV="false" rot="0">
            <a:off x="11299810" y="6197356"/>
            <a:ext cx="1345769" cy="797368"/>
          </a:xfrm>
          <a:custGeom>
            <a:avLst/>
            <a:gdLst/>
            <a:ahLst/>
            <a:cxnLst/>
            <a:rect r="r" b="b" t="t" l="l"/>
            <a:pathLst>
              <a:path h="797368" w="1345769">
                <a:moveTo>
                  <a:pt x="0" y="0"/>
                </a:moveTo>
                <a:lnTo>
                  <a:pt x="1345769" y="0"/>
                </a:lnTo>
                <a:lnTo>
                  <a:pt x="1345769" y="797368"/>
                </a:lnTo>
                <a:lnTo>
                  <a:pt x="0" y="7973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1" id="81"/>
          <p:cNvSpPr/>
          <p:nvPr/>
        </p:nvSpPr>
        <p:spPr>
          <a:xfrm>
            <a:off x="13081328" y="6587206"/>
            <a:ext cx="145207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2" id="82"/>
          <p:cNvGrpSpPr/>
          <p:nvPr/>
        </p:nvGrpSpPr>
        <p:grpSpPr>
          <a:xfrm rot="0">
            <a:off x="14533399" y="6049875"/>
            <a:ext cx="1521878" cy="1091956"/>
            <a:chOff x="0" y="0"/>
            <a:chExt cx="2029170" cy="145594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3772" y="6013"/>
              <a:ext cx="2021637" cy="1443879"/>
            </a:xfrm>
            <a:custGeom>
              <a:avLst/>
              <a:gdLst/>
              <a:ahLst/>
              <a:cxnLst/>
              <a:rect r="r" b="b" t="t" l="l"/>
              <a:pathLst>
                <a:path h="1443879" w="2021637">
                  <a:moveTo>
                    <a:pt x="0" y="0"/>
                  </a:moveTo>
                  <a:lnTo>
                    <a:pt x="2021637" y="0"/>
                  </a:lnTo>
                  <a:lnTo>
                    <a:pt x="2021637" y="1443880"/>
                  </a:lnTo>
                  <a:lnTo>
                    <a:pt x="0" y="1443880"/>
                  </a:lnTo>
                  <a:close/>
                  <a:moveTo>
                    <a:pt x="52584" y="83463"/>
                  </a:moveTo>
                  <a:lnTo>
                    <a:pt x="52584" y="1360417"/>
                  </a:lnTo>
                  <a:lnTo>
                    <a:pt x="1969054" y="1360417"/>
                  </a:lnTo>
                  <a:lnTo>
                    <a:pt x="1969054" y="83463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-184150" y="0"/>
              <a:ext cx="2289920" cy="1812266"/>
            </a:xfrm>
            <a:custGeom>
              <a:avLst/>
              <a:gdLst/>
              <a:ahLst/>
              <a:cxnLst/>
              <a:rect r="r" b="b" t="t" l="l"/>
              <a:pathLst>
                <a:path h="1812266" w="2289920">
                  <a:moveTo>
                    <a:pt x="240732" y="0"/>
                  </a:moveTo>
                  <a:lnTo>
                    <a:pt x="263365" y="0"/>
                  </a:lnTo>
                  <a:lnTo>
                    <a:pt x="263365" y="12026"/>
                  </a:lnTo>
                  <a:lnTo>
                    <a:pt x="240732" y="12026"/>
                  </a:lnTo>
                  <a:close/>
                  <a:moveTo>
                    <a:pt x="293542" y="12026"/>
                  </a:moveTo>
                  <a:lnTo>
                    <a:pt x="316175" y="12026"/>
                  </a:lnTo>
                  <a:lnTo>
                    <a:pt x="293542" y="12026"/>
                  </a:lnTo>
                  <a:close/>
                  <a:moveTo>
                    <a:pt x="346352" y="12026"/>
                  </a:moveTo>
                  <a:lnTo>
                    <a:pt x="368985" y="12026"/>
                  </a:lnTo>
                  <a:lnTo>
                    <a:pt x="346352" y="12026"/>
                  </a:lnTo>
                  <a:close/>
                  <a:moveTo>
                    <a:pt x="399162" y="12026"/>
                  </a:moveTo>
                  <a:lnTo>
                    <a:pt x="421794" y="12026"/>
                  </a:lnTo>
                  <a:lnTo>
                    <a:pt x="399162" y="12026"/>
                  </a:lnTo>
                  <a:close/>
                  <a:moveTo>
                    <a:pt x="451971" y="12026"/>
                  </a:moveTo>
                  <a:lnTo>
                    <a:pt x="474604" y="12026"/>
                  </a:lnTo>
                  <a:lnTo>
                    <a:pt x="451971" y="12026"/>
                  </a:lnTo>
                  <a:close/>
                  <a:moveTo>
                    <a:pt x="504781" y="12026"/>
                  </a:moveTo>
                  <a:lnTo>
                    <a:pt x="527414" y="12026"/>
                  </a:lnTo>
                  <a:lnTo>
                    <a:pt x="504781" y="12026"/>
                  </a:lnTo>
                  <a:close/>
                  <a:moveTo>
                    <a:pt x="557591" y="12026"/>
                  </a:moveTo>
                  <a:lnTo>
                    <a:pt x="580224" y="12026"/>
                  </a:lnTo>
                  <a:lnTo>
                    <a:pt x="557591" y="12026"/>
                  </a:lnTo>
                  <a:close/>
                  <a:moveTo>
                    <a:pt x="610401" y="12026"/>
                  </a:moveTo>
                  <a:lnTo>
                    <a:pt x="633034" y="12026"/>
                  </a:lnTo>
                  <a:lnTo>
                    <a:pt x="610401" y="12026"/>
                  </a:lnTo>
                  <a:close/>
                  <a:moveTo>
                    <a:pt x="663211" y="12026"/>
                  </a:moveTo>
                  <a:lnTo>
                    <a:pt x="685844" y="12026"/>
                  </a:lnTo>
                  <a:lnTo>
                    <a:pt x="663211" y="12026"/>
                  </a:lnTo>
                  <a:close/>
                  <a:moveTo>
                    <a:pt x="716021" y="12026"/>
                  </a:moveTo>
                  <a:lnTo>
                    <a:pt x="738654" y="12026"/>
                  </a:lnTo>
                  <a:lnTo>
                    <a:pt x="716021" y="12026"/>
                  </a:lnTo>
                  <a:close/>
                  <a:moveTo>
                    <a:pt x="768831" y="12026"/>
                  </a:moveTo>
                  <a:lnTo>
                    <a:pt x="791463" y="12026"/>
                  </a:lnTo>
                  <a:lnTo>
                    <a:pt x="768831" y="12026"/>
                  </a:lnTo>
                  <a:close/>
                  <a:moveTo>
                    <a:pt x="821641" y="12026"/>
                  </a:moveTo>
                  <a:lnTo>
                    <a:pt x="844273" y="12026"/>
                  </a:lnTo>
                  <a:lnTo>
                    <a:pt x="821641" y="12026"/>
                  </a:lnTo>
                  <a:close/>
                  <a:moveTo>
                    <a:pt x="874450" y="12026"/>
                  </a:moveTo>
                  <a:lnTo>
                    <a:pt x="897083" y="12026"/>
                  </a:lnTo>
                  <a:lnTo>
                    <a:pt x="874450" y="12026"/>
                  </a:lnTo>
                  <a:close/>
                  <a:moveTo>
                    <a:pt x="927260" y="12026"/>
                  </a:moveTo>
                  <a:lnTo>
                    <a:pt x="949893" y="12026"/>
                  </a:lnTo>
                  <a:lnTo>
                    <a:pt x="927260" y="12026"/>
                  </a:lnTo>
                  <a:close/>
                  <a:moveTo>
                    <a:pt x="980070" y="12026"/>
                  </a:moveTo>
                  <a:lnTo>
                    <a:pt x="1002703" y="12026"/>
                  </a:lnTo>
                  <a:lnTo>
                    <a:pt x="980070" y="12026"/>
                  </a:lnTo>
                  <a:close/>
                  <a:moveTo>
                    <a:pt x="1032880" y="12026"/>
                  </a:moveTo>
                  <a:lnTo>
                    <a:pt x="1055513" y="12026"/>
                  </a:lnTo>
                  <a:lnTo>
                    <a:pt x="1032880" y="12026"/>
                  </a:lnTo>
                  <a:close/>
                  <a:moveTo>
                    <a:pt x="1085690" y="12026"/>
                  </a:moveTo>
                  <a:lnTo>
                    <a:pt x="1108323" y="12026"/>
                  </a:lnTo>
                  <a:lnTo>
                    <a:pt x="1085690" y="12026"/>
                  </a:lnTo>
                  <a:close/>
                  <a:moveTo>
                    <a:pt x="1138500" y="12026"/>
                  </a:moveTo>
                  <a:lnTo>
                    <a:pt x="1161133" y="12026"/>
                  </a:lnTo>
                  <a:lnTo>
                    <a:pt x="1138500" y="12026"/>
                  </a:lnTo>
                  <a:close/>
                  <a:moveTo>
                    <a:pt x="1191310" y="12026"/>
                  </a:moveTo>
                  <a:lnTo>
                    <a:pt x="1213942" y="12026"/>
                  </a:lnTo>
                  <a:lnTo>
                    <a:pt x="1191310" y="12026"/>
                  </a:lnTo>
                  <a:close/>
                  <a:moveTo>
                    <a:pt x="1244119" y="12026"/>
                  </a:moveTo>
                  <a:lnTo>
                    <a:pt x="1266752" y="12026"/>
                  </a:lnTo>
                  <a:lnTo>
                    <a:pt x="1244119" y="12026"/>
                  </a:lnTo>
                  <a:close/>
                  <a:moveTo>
                    <a:pt x="1296929" y="12026"/>
                  </a:moveTo>
                  <a:lnTo>
                    <a:pt x="1319562" y="12026"/>
                  </a:lnTo>
                  <a:lnTo>
                    <a:pt x="1296929" y="12026"/>
                  </a:lnTo>
                  <a:close/>
                  <a:moveTo>
                    <a:pt x="1349739" y="12026"/>
                  </a:moveTo>
                  <a:lnTo>
                    <a:pt x="1372372" y="12026"/>
                  </a:lnTo>
                  <a:lnTo>
                    <a:pt x="1349739" y="12026"/>
                  </a:lnTo>
                  <a:close/>
                  <a:moveTo>
                    <a:pt x="1402549" y="12026"/>
                  </a:moveTo>
                  <a:lnTo>
                    <a:pt x="1425182" y="12026"/>
                  </a:lnTo>
                  <a:lnTo>
                    <a:pt x="1402549" y="12026"/>
                  </a:lnTo>
                  <a:close/>
                  <a:moveTo>
                    <a:pt x="1455359" y="12026"/>
                  </a:moveTo>
                  <a:lnTo>
                    <a:pt x="1477992" y="12026"/>
                  </a:lnTo>
                  <a:lnTo>
                    <a:pt x="1455359" y="12026"/>
                  </a:lnTo>
                  <a:close/>
                  <a:moveTo>
                    <a:pt x="1508169" y="12026"/>
                  </a:moveTo>
                  <a:lnTo>
                    <a:pt x="1530802" y="12026"/>
                  </a:lnTo>
                  <a:lnTo>
                    <a:pt x="1508169" y="12026"/>
                  </a:lnTo>
                  <a:close/>
                  <a:moveTo>
                    <a:pt x="1560979" y="12026"/>
                  </a:moveTo>
                  <a:lnTo>
                    <a:pt x="1583611" y="12026"/>
                  </a:lnTo>
                  <a:lnTo>
                    <a:pt x="1560979" y="12026"/>
                  </a:lnTo>
                  <a:close/>
                  <a:moveTo>
                    <a:pt x="1613789" y="12026"/>
                  </a:moveTo>
                  <a:lnTo>
                    <a:pt x="1636421" y="12026"/>
                  </a:lnTo>
                  <a:lnTo>
                    <a:pt x="1613789" y="12026"/>
                  </a:lnTo>
                  <a:close/>
                  <a:moveTo>
                    <a:pt x="1666598" y="12026"/>
                  </a:moveTo>
                  <a:lnTo>
                    <a:pt x="1689231" y="12026"/>
                  </a:lnTo>
                  <a:lnTo>
                    <a:pt x="1666598" y="12026"/>
                  </a:lnTo>
                  <a:close/>
                  <a:moveTo>
                    <a:pt x="1719408" y="12026"/>
                  </a:moveTo>
                  <a:lnTo>
                    <a:pt x="1742041" y="12026"/>
                  </a:lnTo>
                  <a:lnTo>
                    <a:pt x="1719408" y="12026"/>
                  </a:lnTo>
                  <a:close/>
                  <a:moveTo>
                    <a:pt x="1772218" y="12026"/>
                  </a:moveTo>
                  <a:lnTo>
                    <a:pt x="1794851" y="12026"/>
                  </a:lnTo>
                  <a:lnTo>
                    <a:pt x="1772218" y="12026"/>
                  </a:lnTo>
                  <a:close/>
                  <a:moveTo>
                    <a:pt x="1825028" y="12026"/>
                  </a:moveTo>
                  <a:lnTo>
                    <a:pt x="1847661" y="12026"/>
                  </a:lnTo>
                  <a:lnTo>
                    <a:pt x="1825028" y="12026"/>
                  </a:lnTo>
                  <a:close/>
                  <a:moveTo>
                    <a:pt x="1877838" y="12026"/>
                  </a:moveTo>
                  <a:lnTo>
                    <a:pt x="1900471" y="12026"/>
                  </a:lnTo>
                  <a:lnTo>
                    <a:pt x="1877838" y="12026"/>
                  </a:lnTo>
                  <a:close/>
                  <a:moveTo>
                    <a:pt x="1930648" y="12026"/>
                  </a:moveTo>
                  <a:lnTo>
                    <a:pt x="1953281" y="12026"/>
                  </a:lnTo>
                  <a:lnTo>
                    <a:pt x="1930648" y="12026"/>
                  </a:lnTo>
                  <a:close/>
                  <a:moveTo>
                    <a:pt x="1983458" y="12026"/>
                  </a:moveTo>
                  <a:lnTo>
                    <a:pt x="2006090" y="12026"/>
                  </a:lnTo>
                  <a:lnTo>
                    <a:pt x="1983458" y="12026"/>
                  </a:lnTo>
                  <a:close/>
                  <a:moveTo>
                    <a:pt x="2036267" y="12026"/>
                  </a:moveTo>
                  <a:lnTo>
                    <a:pt x="2058900" y="12026"/>
                  </a:lnTo>
                  <a:lnTo>
                    <a:pt x="2036267" y="12026"/>
                  </a:lnTo>
                  <a:close/>
                  <a:moveTo>
                    <a:pt x="2089077" y="12026"/>
                  </a:moveTo>
                  <a:lnTo>
                    <a:pt x="2111710" y="12026"/>
                  </a:lnTo>
                  <a:lnTo>
                    <a:pt x="2089077" y="12026"/>
                  </a:lnTo>
                  <a:close/>
                  <a:moveTo>
                    <a:pt x="2141887" y="12026"/>
                  </a:moveTo>
                  <a:lnTo>
                    <a:pt x="2164520" y="12026"/>
                  </a:lnTo>
                  <a:lnTo>
                    <a:pt x="2141887" y="12026"/>
                  </a:lnTo>
                  <a:close/>
                  <a:moveTo>
                    <a:pt x="2194697" y="12026"/>
                  </a:moveTo>
                  <a:lnTo>
                    <a:pt x="2209559" y="12026"/>
                  </a:lnTo>
                  <a:cubicBezTo>
                    <a:pt x="2211672" y="12026"/>
                    <a:pt x="2213339" y="14672"/>
                    <a:pt x="2213339" y="18039"/>
                  </a:cubicBezTo>
                  <a:lnTo>
                    <a:pt x="2213339" y="18400"/>
                  </a:lnTo>
                  <a:lnTo>
                    <a:pt x="2205787" y="18400"/>
                  </a:lnTo>
                  <a:lnTo>
                    <a:pt x="2205787" y="6013"/>
                  </a:lnTo>
                  <a:lnTo>
                    <a:pt x="2209559" y="6013"/>
                  </a:lnTo>
                  <a:lnTo>
                    <a:pt x="2209559" y="12026"/>
                  </a:lnTo>
                  <a:lnTo>
                    <a:pt x="2194697" y="12026"/>
                  </a:lnTo>
                  <a:close/>
                  <a:moveTo>
                    <a:pt x="2213339" y="78532"/>
                  </a:moveTo>
                  <a:lnTo>
                    <a:pt x="2213339" y="114611"/>
                  </a:lnTo>
                  <a:lnTo>
                    <a:pt x="2205787" y="114611"/>
                  </a:lnTo>
                  <a:lnTo>
                    <a:pt x="2205787" y="78532"/>
                  </a:lnTo>
                  <a:close/>
                  <a:moveTo>
                    <a:pt x="2205787" y="162716"/>
                  </a:moveTo>
                  <a:lnTo>
                    <a:pt x="2205787" y="198795"/>
                  </a:lnTo>
                  <a:lnTo>
                    <a:pt x="2198243" y="198795"/>
                  </a:lnTo>
                  <a:lnTo>
                    <a:pt x="2198243" y="162716"/>
                  </a:lnTo>
                  <a:close/>
                  <a:moveTo>
                    <a:pt x="2198243" y="246900"/>
                  </a:moveTo>
                  <a:lnTo>
                    <a:pt x="2198243" y="282979"/>
                  </a:lnTo>
                  <a:lnTo>
                    <a:pt x="2190699" y="282979"/>
                  </a:lnTo>
                  <a:lnTo>
                    <a:pt x="2190699" y="246900"/>
                  </a:lnTo>
                  <a:close/>
                  <a:moveTo>
                    <a:pt x="2190699" y="331084"/>
                  </a:moveTo>
                  <a:lnTo>
                    <a:pt x="2190699" y="367163"/>
                  </a:lnTo>
                  <a:lnTo>
                    <a:pt x="2183154" y="367163"/>
                  </a:lnTo>
                  <a:lnTo>
                    <a:pt x="2183154" y="331084"/>
                  </a:lnTo>
                  <a:close/>
                  <a:moveTo>
                    <a:pt x="2183154" y="415269"/>
                  </a:moveTo>
                  <a:lnTo>
                    <a:pt x="2183154" y="451348"/>
                  </a:lnTo>
                  <a:lnTo>
                    <a:pt x="2175610" y="451348"/>
                  </a:lnTo>
                  <a:lnTo>
                    <a:pt x="2175610" y="415269"/>
                  </a:lnTo>
                  <a:close/>
                  <a:moveTo>
                    <a:pt x="2175610" y="499453"/>
                  </a:moveTo>
                  <a:lnTo>
                    <a:pt x="2175610" y="535532"/>
                  </a:lnTo>
                  <a:lnTo>
                    <a:pt x="2168066" y="535532"/>
                  </a:lnTo>
                  <a:lnTo>
                    <a:pt x="2168066" y="499453"/>
                  </a:lnTo>
                  <a:close/>
                  <a:moveTo>
                    <a:pt x="2168066" y="583637"/>
                  </a:moveTo>
                  <a:lnTo>
                    <a:pt x="2168066" y="619716"/>
                  </a:lnTo>
                  <a:lnTo>
                    <a:pt x="2160522" y="619716"/>
                  </a:lnTo>
                  <a:lnTo>
                    <a:pt x="2160522" y="583637"/>
                  </a:lnTo>
                  <a:close/>
                  <a:moveTo>
                    <a:pt x="2160522" y="667821"/>
                  </a:moveTo>
                  <a:lnTo>
                    <a:pt x="2160522" y="703900"/>
                  </a:lnTo>
                  <a:lnTo>
                    <a:pt x="2152977" y="703900"/>
                  </a:lnTo>
                  <a:lnTo>
                    <a:pt x="2152977" y="667821"/>
                  </a:lnTo>
                  <a:close/>
                  <a:moveTo>
                    <a:pt x="2152977" y="752006"/>
                  </a:moveTo>
                  <a:lnTo>
                    <a:pt x="2152977" y="788084"/>
                  </a:lnTo>
                  <a:lnTo>
                    <a:pt x="2145433" y="788084"/>
                  </a:lnTo>
                  <a:lnTo>
                    <a:pt x="2145433" y="752006"/>
                  </a:lnTo>
                  <a:close/>
                  <a:moveTo>
                    <a:pt x="2145433" y="836190"/>
                  </a:moveTo>
                  <a:lnTo>
                    <a:pt x="2145433" y="872269"/>
                  </a:lnTo>
                  <a:lnTo>
                    <a:pt x="2137889" y="872269"/>
                  </a:lnTo>
                  <a:lnTo>
                    <a:pt x="2137889" y="836190"/>
                  </a:lnTo>
                  <a:close/>
                  <a:moveTo>
                    <a:pt x="2137889" y="920374"/>
                  </a:moveTo>
                  <a:lnTo>
                    <a:pt x="2137889" y="956453"/>
                  </a:lnTo>
                  <a:lnTo>
                    <a:pt x="2130344" y="956453"/>
                  </a:lnTo>
                  <a:lnTo>
                    <a:pt x="2130344" y="920374"/>
                  </a:lnTo>
                  <a:close/>
                  <a:moveTo>
                    <a:pt x="2130344" y="1004558"/>
                  </a:moveTo>
                  <a:lnTo>
                    <a:pt x="2130344" y="1040637"/>
                  </a:lnTo>
                  <a:lnTo>
                    <a:pt x="2122800" y="1040637"/>
                  </a:lnTo>
                  <a:lnTo>
                    <a:pt x="2122800" y="1004558"/>
                  </a:lnTo>
                  <a:close/>
                  <a:moveTo>
                    <a:pt x="2122800" y="1088742"/>
                  </a:moveTo>
                  <a:lnTo>
                    <a:pt x="2122800" y="1124821"/>
                  </a:lnTo>
                  <a:lnTo>
                    <a:pt x="2115256" y="1124821"/>
                  </a:lnTo>
                  <a:lnTo>
                    <a:pt x="2115256" y="1088742"/>
                  </a:lnTo>
                  <a:close/>
                  <a:moveTo>
                    <a:pt x="2115256" y="1172927"/>
                  </a:moveTo>
                  <a:lnTo>
                    <a:pt x="2115256" y="1209006"/>
                  </a:lnTo>
                  <a:lnTo>
                    <a:pt x="2107712" y="1209006"/>
                  </a:lnTo>
                  <a:lnTo>
                    <a:pt x="2107712" y="1172927"/>
                  </a:lnTo>
                  <a:close/>
                  <a:moveTo>
                    <a:pt x="2107712" y="1257111"/>
                  </a:moveTo>
                  <a:lnTo>
                    <a:pt x="2107712" y="1293190"/>
                  </a:lnTo>
                  <a:lnTo>
                    <a:pt x="2100167" y="1293190"/>
                  </a:lnTo>
                  <a:lnTo>
                    <a:pt x="2100167" y="1257111"/>
                  </a:lnTo>
                  <a:close/>
                  <a:moveTo>
                    <a:pt x="2100167" y="1341295"/>
                  </a:moveTo>
                  <a:lnTo>
                    <a:pt x="2100167" y="1377374"/>
                  </a:lnTo>
                  <a:lnTo>
                    <a:pt x="2092623" y="1377374"/>
                  </a:lnTo>
                  <a:lnTo>
                    <a:pt x="2092623" y="1341295"/>
                  </a:lnTo>
                  <a:close/>
                  <a:moveTo>
                    <a:pt x="2092623" y="1425479"/>
                  </a:moveTo>
                  <a:lnTo>
                    <a:pt x="2092623" y="1461873"/>
                  </a:lnTo>
                  <a:lnTo>
                    <a:pt x="2085079" y="1461873"/>
                  </a:lnTo>
                  <a:lnTo>
                    <a:pt x="2085079" y="1425479"/>
                  </a:lnTo>
                  <a:close/>
                  <a:moveTo>
                    <a:pt x="2051356" y="1468604"/>
                  </a:moveTo>
                  <a:lnTo>
                    <a:pt x="2028723" y="1468604"/>
                  </a:lnTo>
                  <a:lnTo>
                    <a:pt x="2028723" y="1455906"/>
                  </a:lnTo>
                  <a:lnTo>
                    <a:pt x="2051356" y="1455906"/>
                  </a:lnTo>
                  <a:close/>
                  <a:moveTo>
                    <a:pt x="1998546" y="1455906"/>
                  </a:moveTo>
                  <a:lnTo>
                    <a:pt x="1975913" y="1455906"/>
                  </a:lnTo>
                  <a:lnTo>
                    <a:pt x="1975913" y="1443880"/>
                  </a:lnTo>
                  <a:lnTo>
                    <a:pt x="1998546" y="1443880"/>
                  </a:lnTo>
                  <a:close/>
                  <a:moveTo>
                    <a:pt x="1945736" y="1443880"/>
                  </a:moveTo>
                  <a:lnTo>
                    <a:pt x="1923103" y="1443880"/>
                  </a:lnTo>
                  <a:lnTo>
                    <a:pt x="1923103" y="1431853"/>
                  </a:lnTo>
                  <a:lnTo>
                    <a:pt x="1945736" y="1431853"/>
                  </a:lnTo>
                  <a:close/>
                  <a:moveTo>
                    <a:pt x="1892926" y="1431853"/>
                  </a:moveTo>
                  <a:lnTo>
                    <a:pt x="1870294" y="1431853"/>
                  </a:lnTo>
                  <a:lnTo>
                    <a:pt x="1870294" y="1419827"/>
                  </a:lnTo>
                  <a:lnTo>
                    <a:pt x="1892926" y="1419827"/>
                  </a:lnTo>
                  <a:close/>
                  <a:moveTo>
                    <a:pt x="1840117" y="1419827"/>
                  </a:moveTo>
                  <a:lnTo>
                    <a:pt x="1817484" y="1419827"/>
                  </a:lnTo>
                  <a:lnTo>
                    <a:pt x="1817484" y="1407801"/>
                  </a:lnTo>
                  <a:lnTo>
                    <a:pt x="1840117" y="1407801"/>
                  </a:lnTo>
                  <a:close/>
                  <a:moveTo>
                    <a:pt x="1787307" y="1407801"/>
                  </a:moveTo>
                  <a:lnTo>
                    <a:pt x="1764674" y="1407801"/>
                  </a:lnTo>
                  <a:lnTo>
                    <a:pt x="1764674" y="1395774"/>
                  </a:lnTo>
                  <a:lnTo>
                    <a:pt x="1787307" y="1395774"/>
                  </a:lnTo>
                  <a:close/>
                  <a:moveTo>
                    <a:pt x="1734497" y="1395774"/>
                  </a:moveTo>
                  <a:lnTo>
                    <a:pt x="1711864" y="1395774"/>
                  </a:lnTo>
                  <a:lnTo>
                    <a:pt x="1711864" y="1383748"/>
                  </a:lnTo>
                  <a:lnTo>
                    <a:pt x="1734497" y="1383748"/>
                  </a:lnTo>
                  <a:close/>
                  <a:moveTo>
                    <a:pt x="1681687" y="1383748"/>
                  </a:moveTo>
                  <a:lnTo>
                    <a:pt x="1659054" y="1383748"/>
                  </a:lnTo>
                  <a:lnTo>
                    <a:pt x="1659054" y="1371722"/>
                  </a:lnTo>
                  <a:lnTo>
                    <a:pt x="1681687" y="1371722"/>
                  </a:lnTo>
                  <a:close/>
                  <a:moveTo>
                    <a:pt x="1628877" y="1371722"/>
                  </a:moveTo>
                  <a:lnTo>
                    <a:pt x="1606244" y="1371722"/>
                  </a:lnTo>
                  <a:lnTo>
                    <a:pt x="1606244" y="1359695"/>
                  </a:lnTo>
                  <a:lnTo>
                    <a:pt x="1628877" y="1359695"/>
                  </a:lnTo>
                  <a:close/>
                  <a:moveTo>
                    <a:pt x="1576067" y="1359695"/>
                  </a:moveTo>
                  <a:lnTo>
                    <a:pt x="1553434" y="1359695"/>
                  </a:lnTo>
                  <a:lnTo>
                    <a:pt x="1553434" y="1347669"/>
                  </a:lnTo>
                  <a:lnTo>
                    <a:pt x="1576067" y="1347669"/>
                  </a:lnTo>
                  <a:close/>
                  <a:moveTo>
                    <a:pt x="1523257" y="1347669"/>
                  </a:moveTo>
                  <a:lnTo>
                    <a:pt x="1500624" y="1347669"/>
                  </a:lnTo>
                  <a:lnTo>
                    <a:pt x="1500624" y="1335643"/>
                  </a:lnTo>
                  <a:lnTo>
                    <a:pt x="1523257" y="1335643"/>
                  </a:lnTo>
                  <a:close/>
                  <a:moveTo>
                    <a:pt x="1470447" y="1335643"/>
                  </a:moveTo>
                  <a:lnTo>
                    <a:pt x="1447815" y="1335643"/>
                  </a:lnTo>
                  <a:lnTo>
                    <a:pt x="1447815" y="1323616"/>
                  </a:lnTo>
                  <a:lnTo>
                    <a:pt x="1470447" y="1323616"/>
                  </a:lnTo>
                  <a:close/>
                  <a:moveTo>
                    <a:pt x="1417638" y="1323616"/>
                  </a:moveTo>
                  <a:lnTo>
                    <a:pt x="1395005" y="1323616"/>
                  </a:lnTo>
                  <a:lnTo>
                    <a:pt x="1395005" y="1311590"/>
                  </a:lnTo>
                  <a:lnTo>
                    <a:pt x="1417638" y="1311590"/>
                  </a:lnTo>
                  <a:close/>
                  <a:moveTo>
                    <a:pt x="1364828" y="1311590"/>
                  </a:moveTo>
                  <a:lnTo>
                    <a:pt x="1342195" y="1311590"/>
                  </a:lnTo>
                  <a:lnTo>
                    <a:pt x="1342195" y="1299564"/>
                  </a:lnTo>
                  <a:lnTo>
                    <a:pt x="1364828" y="1299564"/>
                  </a:lnTo>
                  <a:close/>
                  <a:moveTo>
                    <a:pt x="1312018" y="1299564"/>
                  </a:moveTo>
                  <a:lnTo>
                    <a:pt x="1289385" y="1299564"/>
                  </a:lnTo>
                  <a:lnTo>
                    <a:pt x="1289385" y="1287537"/>
                  </a:lnTo>
                  <a:lnTo>
                    <a:pt x="1312018" y="1287537"/>
                  </a:lnTo>
                  <a:close/>
                  <a:moveTo>
                    <a:pt x="1259208" y="1287537"/>
                  </a:moveTo>
                  <a:lnTo>
                    <a:pt x="1236575" y="1287537"/>
                  </a:lnTo>
                  <a:lnTo>
                    <a:pt x="1236575" y="1275511"/>
                  </a:lnTo>
                  <a:lnTo>
                    <a:pt x="1259208" y="1275511"/>
                  </a:lnTo>
                  <a:close/>
                  <a:moveTo>
                    <a:pt x="1206398" y="1275511"/>
                  </a:moveTo>
                  <a:lnTo>
                    <a:pt x="1183765" y="1275511"/>
                  </a:lnTo>
                  <a:lnTo>
                    <a:pt x="1183765" y="1263485"/>
                  </a:lnTo>
                  <a:lnTo>
                    <a:pt x="1206398" y="1263485"/>
                  </a:lnTo>
                  <a:close/>
                  <a:moveTo>
                    <a:pt x="1153588" y="1263485"/>
                  </a:moveTo>
                  <a:lnTo>
                    <a:pt x="1130955" y="1263485"/>
                  </a:lnTo>
                  <a:lnTo>
                    <a:pt x="1130955" y="1251458"/>
                  </a:lnTo>
                  <a:lnTo>
                    <a:pt x="1153588" y="1251458"/>
                  </a:lnTo>
                  <a:close/>
                  <a:moveTo>
                    <a:pt x="1100778" y="1251458"/>
                  </a:moveTo>
                  <a:lnTo>
                    <a:pt x="1078146" y="1251458"/>
                  </a:lnTo>
                  <a:lnTo>
                    <a:pt x="1078146" y="1239432"/>
                  </a:lnTo>
                  <a:lnTo>
                    <a:pt x="1100778" y="1239432"/>
                  </a:lnTo>
                  <a:close/>
                  <a:moveTo>
                    <a:pt x="1047968" y="1239432"/>
                  </a:moveTo>
                  <a:lnTo>
                    <a:pt x="1025336" y="1239432"/>
                  </a:lnTo>
                  <a:lnTo>
                    <a:pt x="1025336" y="1227406"/>
                  </a:lnTo>
                  <a:lnTo>
                    <a:pt x="1047968" y="1227406"/>
                  </a:lnTo>
                  <a:close/>
                  <a:moveTo>
                    <a:pt x="995159" y="1227406"/>
                  </a:moveTo>
                  <a:lnTo>
                    <a:pt x="972526" y="1227406"/>
                  </a:lnTo>
                  <a:lnTo>
                    <a:pt x="972526" y="1215379"/>
                  </a:lnTo>
                  <a:lnTo>
                    <a:pt x="995159" y="1215379"/>
                  </a:lnTo>
                  <a:close/>
                  <a:moveTo>
                    <a:pt x="942349" y="1215379"/>
                  </a:moveTo>
                  <a:lnTo>
                    <a:pt x="919716" y="1215379"/>
                  </a:lnTo>
                  <a:lnTo>
                    <a:pt x="919716" y="1203353"/>
                  </a:lnTo>
                  <a:lnTo>
                    <a:pt x="942349" y="1203353"/>
                  </a:lnTo>
                  <a:close/>
                  <a:moveTo>
                    <a:pt x="889539" y="1203353"/>
                  </a:moveTo>
                  <a:lnTo>
                    <a:pt x="866906" y="1203353"/>
                  </a:lnTo>
                  <a:lnTo>
                    <a:pt x="866906" y="1191327"/>
                  </a:lnTo>
                  <a:lnTo>
                    <a:pt x="889539" y="1191327"/>
                  </a:lnTo>
                  <a:close/>
                  <a:moveTo>
                    <a:pt x="836729" y="1191327"/>
                  </a:moveTo>
                  <a:lnTo>
                    <a:pt x="814096" y="1191327"/>
                  </a:lnTo>
                  <a:lnTo>
                    <a:pt x="814096" y="1179300"/>
                  </a:lnTo>
                  <a:lnTo>
                    <a:pt x="836729" y="1179300"/>
                  </a:lnTo>
                  <a:close/>
                  <a:moveTo>
                    <a:pt x="783919" y="1179300"/>
                  </a:moveTo>
                  <a:lnTo>
                    <a:pt x="761286" y="1179300"/>
                  </a:lnTo>
                  <a:lnTo>
                    <a:pt x="761286" y="1167274"/>
                  </a:lnTo>
                  <a:lnTo>
                    <a:pt x="783919" y="1167274"/>
                  </a:lnTo>
                  <a:close/>
                  <a:moveTo>
                    <a:pt x="731109" y="1167274"/>
                  </a:moveTo>
                  <a:lnTo>
                    <a:pt x="708477" y="1167274"/>
                  </a:lnTo>
                  <a:lnTo>
                    <a:pt x="708477" y="1155248"/>
                  </a:lnTo>
                  <a:lnTo>
                    <a:pt x="731109" y="1155248"/>
                  </a:lnTo>
                  <a:close/>
                  <a:moveTo>
                    <a:pt x="678299" y="1155248"/>
                  </a:moveTo>
                  <a:lnTo>
                    <a:pt x="655667" y="1155248"/>
                  </a:lnTo>
                  <a:lnTo>
                    <a:pt x="655667" y="1143222"/>
                  </a:lnTo>
                  <a:lnTo>
                    <a:pt x="678299" y="1143222"/>
                  </a:lnTo>
                  <a:close/>
                  <a:moveTo>
                    <a:pt x="625490" y="1143222"/>
                  </a:moveTo>
                  <a:lnTo>
                    <a:pt x="602857" y="1143222"/>
                  </a:lnTo>
                  <a:lnTo>
                    <a:pt x="602857" y="1131195"/>
                  </a:lnTo>
                  <a:lnTo>
                    <a:pt x="625490" y="1131195"/>
                  </a:lnTo>
                  <a:close/>
                  <a:moveTo>
                    <a:pt x="572680" y="1131195"/>
                  </a:moveTo>
                  <a:lnTo>
                    <a:pt x="550047" y="1131195"/>
                  </a:lnTo>
                  <a:lnTo>
                    <a:pt x="550047" y="1119169"/>
                  </a:lnTo>
                  <a:lnTo>
                    <a:pt x="572680" y="1119169"/>
                  </a:lnTo>
                  <a:close/>
                  <a:moveTo>
                    <a:pt x="519870" y="1119169"/>
                  </a:moveTo>
                  <a:lnTo>
                    <a:pt x="497237" y="1119169"/>
                  </a:lnTo>
                  <a:lnTo>
                    <a:pt x="497237" y="1107143"/>
                  </a:lnTo>
                  <a:lnTo>
                    <a:pt x="519870" y="1107143"/>
                  </a:lnTo>
                  <a:close/>
                  <a:moveTo>
                    <a:pt x="467060" y="1107143"/>
                  </a:moveTo>
                  <a:lnTo>
                    <a:pt x="444427" y="1107143"/>
                  </a:lnTo>
                  <a:lnTo>
                    <a:pt x="444427" y="1095116"/>
                  </a:lnTo>
                  <a:lnTo>
                    <a:pt x="467060" y="1095116"/>
                  </a:lnTo>
                  <a:close/>
                  <a:moveTo>
                    <a:pt x="414250" y="1095116"/>
                  </a:moveTo>
                  <a:lnTo>
                    <a:pt x="391617" y="1095116"/>
                  </a:lnTo>
                  <a:lnTo>
                    <a:pt x="391617" y="1083090"/>
                  </a:lnTo>
                  <a:lnTo>
                    <a:pt x="414250" y="1083090"/>
                  </a:lnTo>
                  <a:close/>
                  <a:moveTo>
                    <a:pt x="361440" y="1083090"/>
                  </a:moveTo>
                  <a:lnTo>
                    <a:pt x="338807" y="1083090"/>
                  </a:lnTo>
                  <a:lnTo>
                    <a:pt x="338807" y="1071064"/>
                  </a:lnTo>
                  <a:lnTo>
                    <a:pt x="361440" y="1071064"/>
                  </a:lnTo>
                  <a:close/>
                  <a:moveTo>
                    <a:pt x="308630" y="1071064"/>
                  </a:moveTo>
                  <a:lnTo>
                    <a:pt x="285998" y="1071064"/>
                  </a:lnTo>
                  <a:lnTo>
                    <a:pt x="285998" y="1059037"/>
                  </a:lnTo>
                  <a:lnTo>
                    <a:pt x="308630" y="1059037"/>
                  </a:lnTo>
                  <a:close/>
                  <a:moveTo>
                    <a:pt x="255821" y="1059037"/>
                  </a:moveTo>
                  <a:lnTo>
                    <a:pt x="233188" y="1059037"/>
                  </a:lnTo>
                  <a:lnTo>
                    <a:pt x="233188" y="1047011"/>
                  </a:lnTo>
                  <a:lnTo>
                    <a:pt x="255821" y="1047011"/>
                  </a:lnTo>
                  <a:close/>
                  <a:moveTo>
                    <a:pt x="203011" y="1047011"/>
                  </a:moveTo>
                  <a:lnTo>
                    <a:pt x="177800" y="1047011"/>
                  </a:lnTo>
                  <a:lnTo>
                    <a:pt x="177800" y="1034985"/>
                  </a:lnTo>
                  <a:lnTo>
                    <a:pt x="203011" y="1034985"/>
                  </a:lnTo>
                  <a:close/>
                  <a:moveTo>
                    <a:pt x="127000" y="1034985"/>
                  </a:moveTo>
                  <a:lnTo>
                    <a:pt x="88900" y="1034985"/>
                  </a:lnTo>
                  <a:lnTo>
                    <a:pt x="88900" y="1022958"/>
                  </a:lnTo>
                  <a:lnTo>
                    <a:pt x="127000" y="1022958"/>
                  </a:lnTo>
                  <a:close/>
                  <a:moveTo>
                    <a:pt x="38100" y="1022958"/>
                  </a:moveTo>
                  <a:lnTo>
                    <a:pt x="0" y="1022958"/>
                  </a:lnTo>
                  <a:lnTo>
                    <a:pt x="0" y="1010932"/>
                  </a:lnTo>
                  <a:lnTo>
                    <a:pt x="38100" y="1010932"/>
                  </a:lnTo>
                  <a:close/>
                  <a:moveTo>
                    <a:pt x="184150" y="1425840"/>
                  </a:moveTo>
                  <a:lnTo>
                    <a:pt x="184150" y="1389761"/>
                  </a:lnTo>
                  <a:lnTo>
                    <a:pt x="191694" y="1389761"/>
                  </a:lnTo>
                  <a:lnTo>
                    <a:pt x="191694" y="1425840"/>
                  </a:lnTo>
                  <a:close/>
                  <a:moveTo>
                    <a:pt x="191694" y="1341656"/>
                  </a:moveTo>
                  <a:lnTo>
                    <a:pt x="191694" y="1305577"/>
                  </a:lnTo>
                  <a:lnTo>
                    <a:pt x="191694" y="1341656"/>
                  </a:lnTo>
                  <a:close/>
                  <a:moveTo>
                    <a:pt x="191694" y="1257472"/>
                  </a:moveTo>
                  <a:lnTo>
                    <a:pt x="191694" y="1221393"/>
                  </a:lnTo>
                  <a:lnTo>
                    <a:pt x="191694" y="1257472"/>
                  </a:lnTo>
                  <a:close/>
                  <a:moveTo>
                    <a:pt x="191694" y="1173287"/>
                  </a:moveTo>
                  <a:lnTo>
                    <a:pt x="191694" y="1137208"/>
                  </a:lnTo>
                  <a:lnTo>
                    <a:pt x="191694" y="1173287"/>
                  </a:lnTo>
                  <a:close/>
                  <a:moveTo>
                    <a:pt x="191694" y="1089103"/>
                  </a:moveTo>
                  <a:lnTo>
                    <a:pt x="191694" y="1053024"/>
                  </a:lnTo>
                  <a:lnTo>
                    <a:pt x="191694" y="1089103"/>
                  </a:lnTo>
                  <a:close/>
                  <a:moveTo>
                    <a:pt x="191694" y="1004919"/>
                  </a:moveTo>
                  <a:lnTo>
                    <a:pt x="191694" y="968840"/>
                  </a:lnTo>
                  <a:lnTo>
                    <a:pt x="191694" y="1004919"/>
                  </a:lnTo>
                  <a:close/>
                  <a:moveTo>
                    <a:pt x="191694" y="920735"/>
                  </a:moveTo>
                  <a:lnTo>
                    <a:pt x="191694" y="884656"/>
                  </a:lnTo>
                  <a:lnTo>
                    <a:pt x="191694" y="920735"/>
                  </a:lnTo>
                  <a:close/>
                  <a:moveTo>
                    <a:pt x="191694" y="836550"/>
                  </a:moveTo>
                  <a:lnTo>
                    <a:pt x="191694" y="800472"/>
                  </a:lnTo>
                  <a:lnTo>
                    <a:pt x="191694" y="836550"/>
                  </a:lnTo>
                  <a:close/>
                  <a:moveTo>
                    <a:pt x="191694" y="752366"/>
                  </a:moveTo>
                  <a:lnTo>
                    <a:pt x="191694" y="716287"/>
                  </a:lnTo>
                  <a:lnTo>
                    <a:pt x="191694" y="752366"/>
                  </a:lnTo>
                  <a:close/>
                  <a:moveTo>
                    <a:pt x="191694" y="668182"/>
                  </a:moveTo>
                  <a:lnTo>
                    <a:pt x="191694" y="632103"/>
                  </a:lnTo>
                  <a:lnTo>
                    <a:pt x="191694" y="668182"/>
                  </a:lnTo>
                  <a:close/>
                  <a:moveTo>
                    <a:pt x="191694" y="583998"/>
                  </a:moveTo>
                  <a:lnTo>
                    <a:pt x="191694" y="547919"/>
                  </a:lnTo>
                  <a:lnTo>
                    <a:pt x="191694" y="583998"/>
                  </a:lnTo>
                  <a:close/>
                  <a:moveTo>
                    <a:pt x="191694" y="499814"/>
                  </a:moveTo>
                  <a:lnTo>
                    <a:pt x="191694" y="463735"/>
                  </a:lnTo>
                  <a:lnTo>
                    <a:pt x="191694" y="499814"/>
                  </a:lnTo>
                  <a:close/>
                  <a:moveTo>
                    <a:pt x="191694" y="415629"/>
                  </a:moveTo>
                  <a:lnTo>
                    <a:pt x="191694" y="379551"/>
                  </a:lnTo>
                  <a:lnTo>
                    <a:pt x="191694" y="415629"/>
                  </a:lnTo>
                  <a:close/>
                  <a:moveTo>
                    <a:pt x="191694" y="331445"/>
                  </a:moveTo>
                  <a:lnTo>
                    <a:pt x="191694" y="295366"/>
                  </a:lnTo>
                  <a:lnTo>
                    <a:pt x="191694" y="331445"/>
                  </a:lnTo>
                  <a:close/>
                  <a:moveTo>
                    <a:pt x="191694" y="247261"/>
                  </a:moveTo>
                  <a:lnTo>
                    <a:pt x="191694" y="211182"/>
                  </a:lnTo>
                  <a:lnTo>
                    <a:pt x="191694" y="247261"/>
                  </a:lnTo>
                  <a:close/>
                  <a:moveTo>
                    <a:pt x="191694" y="163077"/>
                  </a:moveTo>
                  <a:lnTo>
                    <a:pt x="191694" y="126998"/>
                  </a:lnTo>
                  <a:lnTo>
                    <a:pt x="191694" y="163077"/>
                  </a:lnTo>
                  <a:close/>
                  <a:moveTo>
                    <a:pt x="191694" y="78893"/>
                  </a:moveTo>
                  <a:lnTo>
                    <a:pt x="191694" y="42814"/>
                  </a:lnTo>
                  <a:lnTo>
                    <a:pt x="191694" y="78893"/>
                  </a:lnTo>
                  <a:close/>
                  <a:moveTo>
                    <a:pt x="187922" y="0"/>
                  </a:moveTo>
                  <a:lnTo>
                    <a:pt x="210555" y="0"/>
                  </a:lnTo>
                  <a:lnTo>
                    <a:pt x="210555" y="12026"/>
                  </a:lnTo>
                  <a:lnTo>
                    <a:pt x="187922" y="12026"/>
                  </a:lnTo>
                  <a:close/>
                  <a:moveTo>
                    <a:pt x="244278" y="173660"/>
                  </a:moveTo>
                  <a:lnTo>
                    <a:pt x="244278" y="209739"/>
                  </a:lnTo>
                  <a:lnTo>
                    <a:pt x="236734" y="209739"/>
                  </a:lnTo>
                  <a:lnTo>
                    <a:pt x="236734" y="173660"/>
                  </a:lnTo>
                  <a:close/>
                  <a:moveTo>
                    <a:pt x="236734" y="257844"/>
                  </a:moveTo>
                  <a:lnTo>
                    <a:pt x="236734" y="293923"/>
                  </a:lnTo>
                  <a:lnTo>
                    <a:pt x="229189" y="293923"/>
                  </a:lnTo>
                  <a:lnTo>
                    <a:pt x="229189" y="257844"/>
                  </a:lnTo>
                  <a:close/>
                  <a:moveTo>
                    <a:pt x="229189" y="342028"/>
                  </a:moveTo>
                  <a:lnTo>
                    <a:pt x="229189" y="378107"/>
                  </a:lnTo>
                  <a:lnTo>
                    <a:pt x="221645" y="378107"/>
                  </a:lnTo>
                  <a:lnTo>
                    <a:pt x="221645" y="342028"/>
                  </a:lnTo>
                  <a:close/>
                  <a:moveTo>
                    <a:pt x="221645" y="426213"/>
                  </a:moveTo>
                  <a:lnTo>
                    <a:pt x="221645" y="462292"/>
                  </a:lnTo>
                  <a:lnTo>
                    <a:pt x="214101" y="462292"/>
                  </a:lnTo>
                  <a:lnTo>
                    <a:pt x="214101" y="426213"/>
                  </a:lnTo>
                  <a:close/>
                  <a:moveTo>
                    <a:pt x="214101" y="510397"/>
                  </a:moveTo>
                  <a:lnTo>
                    <a:pt x="214101" y="546476"/>
                  </a:lnTo>
                  <a:lnTo>
                    <a:pt x="206556" y="546476"/>
                  </a:lnTo>
                  <a:lnTo>
                    <a:pt x="206556" y="510397"/>
                  </a:lnTo>
                  <a:close/>
                  <a:moveTo>
                    <a:pt x="206556" y="594581"/>
                  </a:moveTo>
                  <a:lnTo>
                    <a:pt x="206556" y="630660"/>
                  </a:lnTo>
                  <a:lnTo>
                    <a:pt x="199012" y="630660"/>
                  </a:lnTo>
                  <a:lnTo>
                    <a:pt x="199012" y="594581"/>
                  </a:lnTo>
                  <a:close/>
                  <a:moveTo>
                    <a:pt x="199012" y="678765"/>
                  </a:moveTo>
                  <a:lnTo>
                    <a:pt x="199012" y="714844"/>
                  </a:lnTo>
                  <a:lnTo>
                    <a:pt x="191468" y="714844"/>
                  </a:lnTo>
                  <a:lnTo>
                    <a:pt x="191468" y="678765"/>
                  </a:lnTo>
                  <a:close/>
                  <a:moveTo>
                    <a:pt x="191468" y="762949"/>
                  </a:moveTo>
                  <a:lnTo>
                    <a:pt x="191468" y="799028"/>
                  </a:lnTo>
                  <a:lnTo>
                    <a:pt x="183769" y="799028"/>
                  </a:lnTo>
                  <a:lnTo>
                    <a:pt x="183769" y="762949"/>
                  </a:lnTo>
                  <a:close/>
                  <a:moveTo>
                    <a:pt x="183769" y="847134"/>
                  </a:moveTo>
                  <a:lnTo>
                    <a:pt x="183769" y="883213"/>
                  </a:lnTo>
                  <a:lnTo>
                    <a:pt x="171069" y="883213"/>
                  </a:lnTo>
                  <a:lnTo>
                    <a:pt x="171069" y="847134"/>
                  </a:lnTo>
                  <a:close/>
                  <a:moveTo>
                    <a:pt x="171069" y="931318"/>
                  </a:moveTo>
                  <a:lnTo>
                    <a:pt x="171069" y="967397"/>
                  </a:lnTo>
                  <a:lnTo>
                    <a:pt x="158369" y="967397"/>
                  </a:lnTo>
                  <a:lnTo>
                    <a:pt x="158369" y="931318"/>
                  </a:lnTo>
                  <a:close/>
                  <a:moveTo>
                    <a:pt x="158369" y="1015502"/>
                  </a:moveTo>
                  <a:lnTo>
                    <a:pt x="158369" y="1051581"/>
                  </a:lnTo>
                  <a:lnTo>
                    <a:pt x="145669" y="1051581"/>
                  </a:lnTo>
                  <a:lnTo>
                    <a:pt x="145669" y="1015502"/>
                  </a:lnTo>
                  <a:close/>
                  <a:moveTo>
                    <a:pt x="145669" y="1099686"/>
                  </a:moveTo>
                  <a:lnTo>
                    <a:pt x="145669" y="1135765"/>
                  </a:lnTo>
                  <a:lnTo>
                    <a:pt x="132969" y="1135765"/>
                  </a:lnTo>
                  <a:lnTo>
                    <a:pt x="132969" y="1099686"/>
                  </a:lnTo>
                  <a:close/>
                  <a:moveTo>
                    <a:pt x="132969" y="1183871"/>
                  </a:moveTo>
                  <a:lnTo>
                    <a:pt x="132969" y="1219950"/>
                  </a:lnTo>
                  <a:lnTo>
                    <a:pt x="120269" y="1219950"/>
                  </a:lnTo>
                  <a:lnTo>
                    <a:pt x="120269" y="1183871"/>
                  </a:lnTo>
                  <a:close/>
                  <a:moveTo>
                    <a:pt x="120269" y="1268055"/>
                  </a:moveTo>
                  <a:lnTo>
                    <a:pt x="120269" y="1304134"/>
                  </a:lnTo>
                  <a:lnTo>
                    <a:pt x="107569" y="1304134"/>
                  </a:lnTo>
                  <a:lnTo>
                    <a:pt x="107569" y="1268055"/>
                  </a:lnTo>
                  <a:close/>
                  <a:moveTo>
                    <a:pt x="107569" y="1352239"/>
                  </a:moveTo>
                  <a:lnTo>
                    <a:pt x="107569" y="1366430"/>
                  </a:lnTo>
                  <a:lnTo>
                    <a:pt x="101219" y="1366430"/>
                  </a:lnTo>
                  <a:lnTo>
                    <a:pt x="101219" y="1360417"/>
                  </a:lnTo>
                  <a:lnTo>
                    <a:pt x="254236" y="1360417"/>
                  </a:lnTo>
                  <a:lnTo>
                    <a:pt x="254236" y="1372443"/>
                  </a:lnTo>
                  <a:lnTo>
                    <a:pt x="240506" y="1372443"/>
                  </a:lnTo>
                  <a:cubicBezTo>
                    <a:pt x="238393" y="1372443"/>
                    <a:pt x="236734" y="1369797"/>
                    <a:pt x="236734" y="1366430"/>
                  </a:cubicBezTo>
                  <a:lnTo>
                    <a:pt x="236734" y="1352239"/>
                  </a:lnTo>
                  <a:close/>
                  <a:moveTo>
                    <a:pt x="276869" y="1360417"/>
                  </a:moveTo>
                  <a:lnTo>
                    <a:pt x="299502" y="1360417"/>
                  </a:lnTo>
                  <a:lnTo>
                    <a:pt x="299502" y="1372443"/>
                  </a:lnTo>
                  <a:lnTo>
                    <a:pt x="276869" y="1372443"/>
                  </a:lnTo>
                  <a:close/>
                  <a:moveTo>
                    <a:pt x="329679" y="1372443"/>
                  </a:moveTo>
                  <a:lnTo>
                    <a:pt x="352312" y="1372443"/>
                  </a:lnTo>
                  <a:lnTo>
                    <a:pt x="352312" y="1384470"/>
                  </a:lnTo>
                  <a:lnTo>
                    <a:pt x="329679" y="1384470"/>
                  </a:lnTo>
                  <a:close/>
                  <a:moveTo>
                    <a:pt x="382489" y="1384470"/>
                  </a:moveTo>
                  <a:lnTo>
                    <a:pt x="405122" y="1384470"/>
                  </a:lnTo>
                  <a:lnTo>
                    <a:pt x="405122" y="1396496"/>
                  </a:lnTo>
                  <a:lnTo>
                    <a:pt x="382489" y="1396496"/>
                  </a:lnTo>
                  <a:close/>
                  <a:moveTo>
                    <a:pt x="435299" y="1396496"/>
                  </a:moveTo>
                  <a:lnTo>
                    <a:pt x="457931" y="1396496"/>
                  </a:lnTo>
                  <a:lnTo>
                    <a:pt x="457931" y="1408522"/>
                  </a:lnTo>
                  <a:lnTo>
                    <a:pt x="435299" y="1408522"/>
                  </a:lnTo>
                  <a:close/>
                  <a:moveTo>
                    <a:pt x="488109" y="1408522"/>
                  </a:moveTo>
                  <a:lnTo>
                    <a:pt x="510741" y="1408522"/>
                  </a:lnTo>
                  <a:lnTo>
                    <a:pt x="510741" y="1420548"/>
                  </a:lnTo>
                  <a:lnTo>
                    <a:pt x="488109" y="1420548"/>
                  </a:lnTo>
                  <a:close/>
                  <a:moveTo>
                    <a:pt x="540918" y="1420548"/>
                  </a:moveTo>
                  <a:lnTo>
                    <a:pt x="563551" y="1420548"/>
                  </a:lnTo>
                  <a:lnTo>
                    <a:pt x="563551" y="1432575"/>
                  </a:lnTo>
                  <a:lnTo>
                    <a:pt x="540918" y="1432575"/>
                  </a:lnTo>
                  <a:close/>
                  <a:moveTo>
                    <a:pt x="593728" y="1432575"/>
                  </a:moveTo>
                  <a:lnTo>
                    <a:pt x="616361" y="1432575"/>
                  </a:lnTo>
                  <a:lnTo>
                    <a:pt x="616361" y="1444601"/>
                  </a:lnTo>
                  <a:lnTo>
                    <a:pt x="593728" y="1444601"/>
                  </a:lnTo>
                  <a:close/>
                  <a:moveTo>
                    <a:pt x="646538" y="1444601"/>
                  </a:moveTo>
                  <a:lnTo>
                    <a:pt x="669171" y="1444601"/>
                  </a:lnTo>
                  <a:lnTo>
                    <a:pt x="669171" y="1456666"/>
                  </a:lnTo>
                  <a:lnTo>
                    <a:pt x="646538" y="1456666"/>
                  </a:lnTo>
                  <a:close/>
                  <a:moveTo>
                    <a:pt x="699348" y="1456666"/>
                  </a:moveTo>
                  <a:lnTo>
                    <a:pt x="721981" y="1456666"/>
                  </a:lnTo>
                  <a:lnTo>
                    <a:pt x="721981" y="1469366"/>
                  </a:lnTo>
                  <a:lnTo>
                    <a:pt x="699348" y="1469366"/>
                  </a:lnTo>
                  <a:close/>
                  <a:moveTo>
                    <a:pt x="752158" y="1469366"/>
                  </a:moveTo>
                  <a:lnTo>
                    <a:pt x="774791" y="1469366"/>
                  </a:lnTo>
                  <a:lnTo>
                    <a:pt x="774791" y="1482066"/>
                  </a:lnTo>
                  <a:lnTo>
                    <a:pt x="752158" y="1482066"/>
                  </a:lnTo>
                  <a:close/>
                  <a:moveTo>
                    <a:pt x="804968" y="1482066"/>
                  </a:moveTo>
                  <a:lnTo>
                    <a:pt x="827601" y="1482066"/>
                  </a:lnTo>
                  <a:lnTo>
                    <a:pt x="827601" y="1494766"/>
                  </a:lnTo>
                  <a:lnTo>
                    <a:pt x="804968" y="1494766"/>
                  </a:lnTo>
                  <a:close/>
                  <a:moveTo>
                    <a:pt x="857778" y="1494766"/>
                  </a:moveTo>
                  <a:lnTo>
                    <a:pt x="880410" y="1494766"/>
                  </a:lnTo>
                  <a:lnTo>
                    <a:pt x="880410" y="1507466"/>
                  </a:lnTo>
                  <a:lnTo>
                    <a:pt x="857778" y="1507466"/>
                  </a:lnTo>
                  <a:close/>
                  <a:moveTo>
                    <a:pt x="910587" y="1507466"/>
                  </a:moveTo>
                  <a:lnTo>
                    <a:pt x="933220" y="1507466"/>
                  </a:lnTo>
                  <a:lnTo>
                    <a:pt x="933220" y="1520166"/>
                  </a:lnTo>
                  <a:lnTo>
                    <a:pt x="910587" y="1520166"/>
                  </a:lnTo>
                  <a:close/>
                  <a:moveTo>
                    <a:pt x="963397" y="1520166"/>
                  </a:moveTo>
                  <a:lnTo>
                    <a:pt x="986030" y="1520166"/>
                  </a:lnTo>
                  <a:lnTo>
                    <a:pt x="986030" y="1532866"/>
                  </a:lnTo>
                  <a:lnTo>
                    <a:pt x="963397" y="1532866"/>
                  </a:lnTo>
                  <a:close/>
                  <a:moveTo>
                    <a:pt x="1016207" y="1532866"/>
                  </a:moveTo>
                  <a:lnTo>
                    <a:pt x="1038840" y="1532866"/>
                  </a:lnTo>
                  <a:lnTo>
                    <a:pt x="1038840" y="1545566"/>
                  </a:lnTo>
                  <a:lnTo>
                    <a:pt x="1016207" y="1545566"/>
                  </a:lnTo>
                  <a:close/>
                  <a:moveTo>
                    <a:pt x="1069017" y="1545566"/>
                  </a:moveTo>
                  <a:lnTo>
                    <a:pt x="1091650" y="1545566"/>
                  </a:lnTo>
                  <a:lnTo>
                    <a:pt x="1091650" y="1558266"/>
                  </a:lnTo>
                  <a:lnTo>
                    <a:pt x="1069017" y="1558266"/>
                  </a:lnTo>
                  <a:close/>
                  <a:moveTo>
                    <a:pt x="1121827" y="1558266"/>
                  </a:moveTo>
                  <a:lnTo>
                    <a:pt x="1144460" y="1558266"/>
                  </a:lnTo>
                  <a:lnTo>
                    <a:pt x="1144460" y="1570966"/>
                  </a:lnTo>
                  <a:lnTo>
                    <a:pt x="1121827" y="1570966"/>
                  </a:lnTo>
                  <a:close/>
                  <a:moveTo>
                    <a:pt x="1174637" y="1570966"/>
                  </a:moveTo>
                  <a:lnTo>
                    <a:pt x="1197269" y="1570966"/>
                  </a:lnTo>
                  <a:lnTo>
                    <a:pt x="1197269" y="1583666"/>
                  </a:lnTo>
                  <a:lnTo>
                    <a:pt x="1174637" y="1583666"/>
                  </a:lnTo>
                  <a:close/>
                  <a:moveTo>
                    <a:pt x="1227447" y="1583666"/>
                  </a:moveTo>
                  <a:lnTo>
                    <a:pt x="1250079" y="1583666"/>
                  </a:lnTo>
                  <a:lnTo>
                    <a:pt x="1250079" y="1596366"/>
                  </a:lnTo>
                  <a:lnTo>
                    <a:pt x="1227447" y="1596366"/>
                  </a:lnTo>
                  <a:close/>
                  <a:moveTo>
                    <a:pt x="1280256" y="1596366"/>
                  </a:moveTo>
                  <a:lnTo>
                    <a:pt x="1302889" y="1596366"/>
                  </a:lnTo>
                  <a:lnTo>
                    <a:pt x="1302889" y="1609066"/>
                  </a:lnTo>
                  <a:lnTo>
                    <a:pt x="1280256" y="1609066"/>
                  </a:lnTo>
                  <a:close/>
                  <a:moveTo>
                    <a:pt x="1333066" y="1609066"/>
                  </a:moveTo>
                  <a:lnTo>
                    <a:pt x="1355699" y="1609066"/>
                  </a:lnTo>
                  <a:lnTo>
                    <a:pt x="1355699" y="1621766"/>
                  </a:lnTo>
                  <a:lnTo>
                    <a:pt x="1333066" y="1621766"/>
                  </a:lnTo>
                  <a:close/>
                  <a:moveTo>
                    <a:pt x="1385876" y="1621766"/>
                  </a:moveTo>
                  <a:lnTo>
                    <a:pt x="1408509" y="1621766"/>
                  </a:lnTo>
                  <a:lnTo>
                    <a:pt x="1408509" y="1634466"/>
                  </a:lnTo>
                  <a:lnTo>
                    <a:pt x="1385876" y="1634466"/>
                  </a:lnTo>
                  <a:close/>
                  <a:moveTo>
                    <a:pt x="1438686" y="1634466"/>
                  </a:moveTo>
                  <a:lnTo>
                    <a:pt x="1461319" y="1634466"/>
                  </a:lnTo>
                  <a:lnTo>
                    <a:pt x="1461319" y="1647166"/>
                  </a:lnTo>
                  <a:lnTo>
                    <a:pt x="1438686" y="1647166"/>
                  </a:lnTo>
                  <a:close/>
                  <a:moveTo>
                    <a:pt x="1491496" y="1647166"/>
                  </a:moveTo>
                  <a:lnTo>
                    <a:pt x="1514129" y="1647166"/>
                  </a:lnTo>
                  <a:lnTo>
                    <a:pt x="1514129" y="1659866"/>
                  </a:lnTo>
                  <a:lnTo>
                    <a:pt x="1491496" y="1659866"/>
                  </a:lnTo>
                  <a:close/>
                  <a:moveTo>
                    <a:pt x="1544306" y="1659866"/>
                  </a:moveTo>
                  <a:lnTo>
                    <a:pt x="1566939" y="1659866"/>
                  </a:lnTo>
                  <a:lnTo>
                    <a:pt x="1566939" y="1672566"/>
                  </a:lnTo>
                  <a:lnTo>
                    <a:pt x="1544306" y="1672566"/>
                  </a:lnTo>
                  <a:close/>
                  <a:moveTo>
                    <a:pt x="1597116" y="1672566"/>
                  </a:moveTo>
                  <a:lnTo>
                    <a:pt x="1619748" y="1672566"/>
                  </a:lnTo>
                  <a:lnTo>
                    <a:pt x="1619748" y="1685266"/>
                  </a:lnTo>
                  <a:lnTo>
                    <a:pt x="1597116" y="1685266"/>
                  </a:lnTo>
                  <a:close/>
                  <a:moveTo>
                    <a:pt x="1649926" y="1685266"/>
                  </a:moveTo>
                  <a:lnTo>
                    <a:pt x="1672558" y="1685266"/>
                  </a:lnTo>
                  <a:lnTo>
                    <a:pt x="1672558" y="1697966"/>
                  </a:lnTo>
                  <a:lnTo>
                    <a:pt x="1649926" y="1697966"/>
                  </a:lnTo>
                  <a:close/>
                  <a:moveTo>
                    <a:pt x="1702735" y="1697966"/>
                  </a:moveTo>
                  <a:lnTo>
                    <a:pt x="1725368" y="1697966"/>
                  </a:lnTo>
                  <a:lnTo>
                    <a:pt x="1725368" y="1710666"/>
                  </a:lnTo>
                  <a:lnTo>
                    <a:pt x="1702735" y="1710666"/>
                  </a:lnTo>
                  <a:close/>
                  <a:moveTo>
                    <a:pt x="1755545" y="1710666"/>
                  </a:moveTo>
                  <a:lnTo>
                    <a:pt x="1778178" y="1710666"/>
                  </a:lnTo>
                  <a:lnTo>
                    <a:pt x="1778178" y="1723366"/>
                  </a:lnTo>
                  <a:lnTo>
                    <a:pt x="1755545" y="1723366"/>
                  </a:lnTo>
                  <a:close/>
                  <a:moveTo>
                    <a:pt x="1808355" y="1723366"/>
                  </a:moveTo>
                  <a:lnTo>
                    <a:pt x="1830988" y="1723366"/>
                  </a:lnTo>
                  <a:lnTo>
                    <a:pt x="1830988" y="1736066"/>
                  </a:lnTo>
                  <a:lnTo>
                    <a:pt x="1808355" y="1736066"/>
                  </a:lnTo>
                  <a:close/>
                  <a:moveTo>
                    <a:pt x="1861165" y="1736066"/>
                  </a:moveTo>
                  <a:lnTo>
                    <a:pt x="1883798" y="1736066"/>
                  </a:lnTo>
                  <a:lnTo>
                    <a:pt x="1883798" y="1748766"/>
                  </a:lnTo>
                  <a:lnTo>
                    <a:pt x="1861165" y="1748766"/>
                  </a:lnTo>
                  <a:close/>
                  <a:moveTo>
                    <a:pt x="1913975" y="1748766"/>
                  </a:moveTo>
                  <a:lnTo>
                    <a:pt x="1936608" y="1748766"/>
                  </a:lnTo>
                  <a:lnTo>
                    <a:pt x="1936608" y="1761466"/>
                  </a:lnTo>
                  <a:lnTo>
                    <a:pt x="1913975" y="1761466"/>
                  </a:lnTo>
                  <a:close/>
                  <a:moveTo>
                    <a:pt x="1966785" y="1761466"/>
                  </a:moveTo>
                  <a:lnTo>
                    <a:pt x="1989418" y="1761466"/>
                  </a:lnTo>
                  <a:lnTo>
                    <a:pt x="1989418" y="1774166"/>
                  </a:lnTo>
                  <a:lnTo>
                    <a:pt x="1966785" y="1774166"/>
                  </a:lnTo>
                  <a:close/>
                  <a:moveTo>
                    <a:pt x="2019595" y="1774166"/>
                  </a:moveTo>
                  <a:lnTo>
                    <a:pt x="2042227" y="1774166"/>
                  </a:lnTo>
                  <a:lnTo>
                    <a:pt x="2042227" y="1786866"/>
                  </a:lnTo>
                  <a:lnTo>
                    <a:pt x="2019595" y="1786866"/>
                  </a:lnTo>
                  <a:close/>
                  <a:moveTo>
                    <a:pt x="2072405" y="1786866"/>
                  </a:moveTo>
                  <a:lnTo>
                    <a:pt x="2095037" y="1786866"/>
                  </a:lnTo>
                  <a:lnTo>
                    <a:pt x="2095037" y="1799566"/>
                  </a:lnTo>
                  <a:lnTo>
                    <a:pt x="2072405" y="1799566"/>
                  </a:lnTo>
                  <a:close/>
                  <a:moveTo>
                    <a:pt x="2125214" y="1799566"/>
                  </a:moveTo>
                  <a:lnTo>
                    <a:pt x="2147847" y="1799566"/>
                  </a:lnTo>
                  <a:lnTo>
                    <a:pt x="2147847" y="1812266"/>
                  </a:lnTo>
                  <a:lnTo>
                    <a:pt x="2125214" y="1812266"/>
                  </a:lnTo>
                  <a:close/>
                  <a:moveTo>
                    <a:pt x="2145659" y="1770483"/>
                  </a:moveTo>
                  <a:lnTo>
                    <a:pt x="2145659" y="1732383"/>
                  </a:lnTo>
                  <a:lnTo>
                    <a:pt x="2153204" y="1732383"/>
                  </a:lnTo>
                  <a:lnTo>
                    <a:pt x="2153204" y="1770483"/>
                  </a:lnTo>
                  <a:close/>
                  <a:moveTo>
                    <a:pt x="2153204" y="1681583"/>
                  </a:moveTo>
                  <a:lnTo>
                    <a:pt x="2153204" y="1643483"/>
                  </a:lnTo>
                  <a:lnTo>
                    <a:pt x="2160748" y="1643483"/>
                  </a:lnTo>
                  <a:lnTo>
                    <a:pt x="2160748" y="1681583"/>
                  </a:lnTo>
                  <a:close/>
                  <a:moveTo>
                    <a:pt x="2160748" y="1592683"/>
                  </a:moveTo>
                  <a:lnTo>
                    <a:pt x="2160748" y="1554583"/>
                  </a:lnTo>
                  <a:lnTo>
                    <a:pt x="2168292" y="1554583"/>
                  </a:lnTo>
                  <a:lnTo>
                    <a:pt x="2168292" y="1592683"/>
                  </a:lnTo>
                  <a:close/>
                  <a:moveTo>
                    <a:pt x="2168292" y="1503783"/>
                  </a:moveTo>
                  <a:lnTo>
                    <a:pt x="2168292" y="1465683"/>
                  </a:lnTo>
                  <a:lnTo>
                    <a:pt x="2175836" y="1465683"/>
                  </a:lnTo>
                  <a:lnTo>
                    <a:pt x="2175836" y="1503783"/>
                  </a:lnTo>
                  <a:close/>
                  <a:moveTo>
                    <a:pt x="2175836" y="1417061"/>
                  </a:moveTo>
                  <a:lnTo>
                    <a:pt x="2175836" y="1380982"/>
                  </a:lnTo>
                  <a:lnTo>
                    <a:pt x="2183381" y="1380982"/>
                  </a:lnTo>
                  <a:lnTo>
                    <a:pt x="2183381" y="1417061"/>
                  </a:lnTo>
                  <a:close/>
                  <a:moveTo>
                    <a:pt x="2183381" y="1332877"/>
                  </a:moveTo>
                  <a:lnTo>
                    <a:pt x="2183381" y="1296798"/>
                  </a:lnTo>
                  <a:lnTo>
                    <a:pt x="2190925" y="1296798"/>
                  </a:lnTo>
                  <a:lnTo>
                    <a:pt x="2190925" y="1332877"/>
                  </a:lnTo>
                  <a:close/>
                  <a:moveTo>
                    <a:pt x="2190925" y="1248692"/>
                  </a:moveTo>
                  <a:lnTo>
                    <a:pt x="2190925" y="1212613"/>
                  </a:lnTo>
                  <a:lnTo>
                    <a:pt x="2198469" y="1212613"/>
                  </a:lnTo>
                  <a:lnTo>
                    <a:pt x="2198469" y="1248692"/>
                  </a:lnTo>
                  <a:close/>
                  <a:moveTo>
                    <a:pt x="2198469" y="1164508"/>
                  </a:moveTo>
                  <a:lnTo>
                    <a:pt x="2198469" y="1128429"/>
                  </a:lnTo>
                  <a:lnTo>
                    <a:pt x="2206013" y="1128429"/>
                  </a:lnTo>
                  <a:lnTo>
                    <a:pt x="2206013" y="1164508"/>
                  </a:lnTo>
                  <a:close/>
                  <a:moveTo>
                    <a:pt x="2206013" y="1080324"/>
                  </a:moveTo>
                  <a:lnTo>
                    <a:pt x="2206013" y="1044245"/>
                  </a:lnTo>
                  <a:lnTo>
                    <a:pt x="2213720" y="1044245"/>
                  </a:lnTo>
                  <a:lnTo>
                    <a:pt x="2213720" y="1080324"/>
                  </a:lnTo>
                  <a:close/>
                  <a:moveTo>
                    <a:pt x="2213720" y="996140"/>
                  </a:moveTo>
                  <a:lnTo>
                    <a:pt x="2213720" y="960061"/>
                  </a:lnTo>
                  <a:lnTo>
                    <a:pt x="2226420" y="960061"/>
                  </a:lnTo>
                  <a:lnTo>
                    <a:pt x="2226420" y="996140"/>
                  </a:lnTo>
                  <a:close/>
                  <a:moveTo>
                    <a:pt x="2226420" y="911956"/>
                  </a:moveTo>
                  <a:lnTo>
                    <a:pt x="2226420" y="875877"/>
                  </a:lnTo>
                  <a:lnTo>
                    <a:pt x="2239120" y="875877"/>
                  </a:lnTo>
                  <a:lnTo>
                    <a:pt x="2239120" y="911956"/>
                  </a:lnTo>
                  <a:close/>
                  <a:moveTo>
                    <a:pt x="2239120" y="827771"/>
                  </a:moveTo>
                  <a:lnTo>
                    <a:pt x="2239120" y="791692"/>
                  </a:lnTo>
                  <a:lnTo>
                    <a:pt x="2251820" y="791692"/>
                  </a:lnTo>
                  <a:lnTo>
                    <a:pt x="2251820" y="827771"/>
                  </a:lnTo>
                  <a:close/>
                  <a:moveTo>
                    <a:pt x="2251820" y="743587"/>
                  </a:moveTo>
                  <a:lnTo>
                    <a:pt x="2251820" y="707508"/>
                  </a:lnTo>
                  <a:lnTo>
                    <a:pt x="2264520" y="707508"/>
                  </a:lnTo>
                  <a:lnTo>
                    <a:pt x="2264520" y="743587"/>
                  </a:lnTo>
                  <a:close/>
                  <a:moveTo>
                    <a:pt x="2264520" y="659403"/>
                  </a:moveTo>
                  <a:lnTo>
                    <a:pt x="2264520" y="623324"/>
                  </a:lnTo>
                  <a:lnTo>
                    <a:pt x="2277220" y="623324"/>
                  </a:lnTo>
                  <a:lnTo>
                    <a:pt x="2277220" y="659403"/>
                  </a:lnTo>
                  <a:close/>
                  <a:moveTo>
                    <a:pt x="2277220" y="575219"/>
                  </a:moveTo>
                  <a:lnTo>
                    <a:pt x="2277220" y="539140"/>
                  </a:lnTo>
                  <a:lnTo>
                    <a:pt x="2289920" y="539140"/>
                  </a:lnTo>
                  <a:lnTo>
                    <a:pt x="2289920" y="575219"/>
                  </a:lnTo>
                  <a:close/>
                  <a:moveTo>
                    <a:pt x="2263123" y="528436"/>
                  </a:moveTo>
                  <a:lnTo>
                    <a:pt x="2225023" y="528436"/>
                  </a:lnTo>
                  <a:lnTo>
                    <a:pt x="2225023" y="516410"/>
                  </a:lnTo>
                  <a:lnTo>
                    <a:pt x="2263123" y="516410"/>
                  </a:lnTo>
                  <a:close/>
                  <a:moveTo>
                    <a:pt x="2190095" y="516410"/>
                  </a:moveTo>
                  <a:lnTo>
                    <a:pt x="2167462" y="516410"/>
                  </a:lnTo>
                  <a:lnTo>
                    <a:pt x="2167462" y="504384"/>
                  </a:lnTo>
                  <a:lnTo>
                    <a:pt x="2190095" y="504384"/>
                  </a:lnTo>
                  <a:close/>
                  <a:moveTo>
                    <a:pt x="2137285" y="504384"/>
                  </a:moveTo>
                  <a:lnTo>
                    <a:pt x="2114652" y="504384"/>
                  </a:lnTo>
                  <a:lnTo>
                    <a:pt x="2114652" y="492357"/>
                  </a:lnTo>
                  <a:lnTo>
                    <a:pt x="2137285" y="492357"/>
                  </a:lnTo>
                  <a:close/>
                  <a:moveTo>
                    <a:pt x="2084475" y="492357"/>
                  </a:moveTo>
                  <a:lnTo>
                    <a:pt x="2061843" y="492357"/>
                  </a:lnTo>
                  <a:lnTo>
                    <a:pt x="2061843" y="480331"/>
                  </a:lnTo>
                  <a:lnTo>
                    <a:pt x="2084475" y="480331"/>
                  </a:lnTo>
                  <a:close/>
                  <a:moveTo>
                    <a:pt x="2031666" y="480331"/>
                  </a:moveTo>
                  <a:lnTo>
                    <a:pt x="2009033" y="480331"/>
                  </a:lnTo>
                  <a:lnTo>
                    <a:pt x="2009033" y="468305"/>
                  </a:lnTo>
                  <a:lnTo>
                    <a:pt x="2031666" y="468305"/>
                  </a:lnTo>
                  <a:close/>
                  <a:moveTo>
                    <a:pt x="1978856" y="468305"/>
                  </a:moveTo>
                  <a:lnTo>
                    <a:pt x="1956223" y="468305"/>
                  </a:lnTo>
                  <a:lnTo>
                    <a:pt x="1956223" y="456278"/>
                  </a:lnTo>
                  <a:lnTo>
                    <a:pt x="1978856" y="456278"/>
                  </a:lnTo>
                  <a:close/>
                  <a:moveTo>
                    <a:pt x="1926046" y="456278"/>
                  </a:moveTo>
                  <a:lnTo>
                    <a:pt x="1903413" y="456278"/>
                  </a:lnTo>
                  <a:lnTo>
                    <a:pt x="1903413" y="444252"/>
                  </a:lnTo>
                  <a:lnTo>
                    <a:pt x="1926046" y="444252"/>
                  </a:lnTo>
                  <a:close/>
                  <a:moveTo>
                    <a:pt x="1873236" y="444252"/>
                  </a:moveTo>
                  <a:lnTo>
                    <a:pt x="1850603" y="444252"/>
                  </a:lnTo>
                  <a:lnTo>
                    <a:pt x="1850603" y="432226"/>
                  </a:lnTo>
                  <a:lnTo>
                    <a:pt x="1873236" y="432226"/>
                  </a:lnTo>
                  <a:close/>
                  <a:moveTo>
                    <a:pt x="1820426" y="432226"/>
                  </a:moveTo>
                  <a:lnTo>
                    <a:pt x="1797793" y="432226"/>
                  </a:lnTo>
                  <a:lnTo>
                    <a:pt x="1797793" y="420199"/>
                  </a:lnTo>
                  <a:lnTo>
                    <a:pt x="1820426" y="420199"/>
                  </a:lnTo>
                  <a:close/>
                  <a:moveTo>
                    <a:pt x="1767616" y="420199"/>
                  </a:moveTo>
                  <a:lnTo>
                    <a:pt x="1744983" y="420199"/>
                  </a:lnTo>
                  <a:lnTo>
                    <a:pt x="1744983" y="408173"/>
                  </a:lnTo>
                  <a:lnTo>
                    <a:pt x="1767616" y="408173"/>
                  </a:lnTo>
                  <a:close/>
                  <a:moveTo>
                    <a:pt x="1714806" y="408173"/>
                  </a:moveTo>
                  <a:lnTo>
                    <a:pt x="1692173" y="408173"/>
                  </a:lnTo>
                  <a:lnTo>
                    <a:pt x="1692173" y="396147"/>
                  </a:lnTo>
                  <a:lnTo>
                    <a:pt x="1714806" y="396147"/>
                  </a:lnTo>
                  <a:close/>
                  <a:moveTo>
                    <a:pt x="1661996" y="396147"/>
                  </a:moveTo>
                  <a:lnTo>
                    <a:pt x="1639364" y="396147"/>
                  </a:lnTo>
                  <a:lnTo>
                    <a:pt x="1639364" y="384121"/>
                  </a:lnTo>
                  <a:lnTo>
                    <a:pt x="1661996" y="384121"/>
                  </a:lnTo>
                  <a:close/>
                  <a:moveTo>
                    <a:pt x="1609186" y="384121"/>
                  </a:moveTo>
                  <a:lnTo>
                    <a:pt x="1586554" y="384121"/>
                  </a:lnTo>
                  <a:lnTo>
                    <a:pt x="1586554" y="372094"/>
                  </a:lnTo>
                  <a:lnTo>
                    <a:pt x="1609186" y="372094"/>
                  </a:lnTo>
                  <a:close/>
                  <a:moveTo>
                    <a:pt x="1556377" y="372094"/>
                  </a:moveTo>
                  <a:lnTo>
                    <a:pt x="1533744" y="372094"/>
                  </a:lnTo>
                  <a:lnTo>
                    <a:pt x="1533744" y="360068"/>
                  </a:lnTo>
                  <a:lnTo>
                    <a:pt x="1556377" y="360068"/>
                  </a:lnTo>
                  <a:close/>
                  <a:moveTo>
                    <a:pt x="1503567" y="360068"/>
                  </a:moveTo>
                  <a:lnTo>
                    <a:pt x="1480934" y="360068"/>
                  </a:lnTo>
                  <a:lnTo>
                    <a:pt x="1480934" y="348042"/>
                  </a:lnTo>
                  <a:lnTo>
                    <a:pt x="1503567" y="348042"/>
                  </a:lnTo>
                  <a:close/>
                  <a:moveTo>
                    <a:pt x="1450757" y="348042"/>
                  </a:moveTo>
                  <a:lnTo>
                    <a:pt x="1428124" y="348042"/>
                  </a:lnTo>
                  <a:lnTo>
                    <a:pt x="1428124" y="336015"/>
                  </a:lnTo>
                  <a:lnTo>
                    <a:pt x="1450757" y="336015"/>
                  </a:lnTo>
                  <a:close/>
                  <a:moveTo>
                    <a:pt x="1397947" y="336015"/>
                  </a:moveTo>
                  <a:lnTo>
                    <a:pt x="1375314" y="336015"/>
                  </a:lnTo>
                  <a:lnTo>
                    <a:pt x="1375314" y="323989"/>
                  </a:lnTo>
                  <a:lnTo>
                    <a:pt x="1397947" y="323989"/>
                  </a:lnTo>
                  <a:close/>
                  <a:moveTo>
                    <a:pt x="1345137" y="323989"/>
                  </a:moveTo>
                  <a:lnTo>
                    <a:pt x="1322504" y="323989"/>
                  </a:lnTo>
                  <a:lnTo>
                    <a:pt x="1322504" y="311963"/>
                  </a:lnTo>
                  <a:lnTo>
                    <a:pt x="1345137" y="311963"/>
                  </a:lnTo>
                  <a:close/>
                  <a:moveTo>
                    <a:pt x="1292327" y="311963"/>
                  </a:moveTo>
                  <a:lnTo>
                    <a:pt x="1269694" y="311963"/>
                  </a:lnTo>
                  <a:lnTo>
                    <a:pt x="1269694" y="299936"/>
                  </a:lnTo>
                  <a:lnTo>
                    <a:pt x="1292327" y="299936"/>
                  </a:lnTo>
                  <a:close/>
                  <a:moveTo>
                    <a:pt x="1239517" y="299936"/>
                  </a:moveTo>
                  <a:lnTo>
                    <a:pt x="1216885" y="299936"/>
                  </a:lnTo>
                  <a:lnTo>
                    <a:pt x="1216885" y="287910"/>
                  </a:lnTo>
                  <a:lnTo>
                    <a:pt x="1239517" y="287910"/>
                  </a:lnTo>
                  <a:close/>
                  <a:moveTo>
                    <a:pt x="1186708" y="287910"/>
                  </a:moveTo>
                  <a:lnTo>
                    <a:pt x="1164075" y="287910"/>
                  </a:lnTo>
                  <a:lnTo>
                    <a:pt x="1164075" y="275884"/>
                  </a:lnTo>
                  <a:lnTo>
                    <a:pt x="1186708" y="275884"/>
                  </a:lnTo>
                  <a:close/>
                  <a:moveTo>
                    <a:pt x="1133898" y="275884"/>
                  </a:moveTo>
                  <a:lnTo>
                    <a:pt x="1111265" y="275884"/>
                  </a:lnTo>
                  <a:lnTo>
                    <a:pt x="1111265" y="263857"/>
                  </a:lnTo>
                  <a:lnTo>
                    <a:pt x="1133898" y="263857"/>
                  </a:lnTo>
                  <a:close/>
                  <a:moveTo>
                    <a:pt x="1081088" y="263857"/>
                  </a:moveTo>
                  <a:lnTo>
                    <a:pt x="1058455" y="263857"/>
                  </a:lnTo>
                  <a:lnTo>
                    <a:pt x="1058455" y="251831"/>
                  </a:lnTo>
                  <a:lnTo>
                    <a:pt x="1081088" y="251831"/>
                  </a:lnTo>
                  <a:close/>
                  <a:moveTo>
                    <a:pt x="1028278" y="251831"/>
                  </a:moveTo>
                  <a:lnTo>
                    <a:pt x="1005645" y="251831"/>
                  </a:lnTo>
                  <a:lnTo>
                    <a:pt x="1005645" y="239805"/>
                  </a:lnTo>
                  <a:lnTo>
                    <a:pt x="1028278" y="239805"/>
                  </a:lnTo>
                  <a:close/>
                  <a:moveTo>
                    <a:pt x="975468" y="239805"/>
                  </a:moveTo>
                  <a:lnTo>
                    <a:pt x="952835" y="239805"/>
                  </a:lnTo>
                  <a:lnTo>
                    <a:pt x="952835" y="227778"/>
                  </a:lnTo>
                  <a:lnTo>
                    <a:pt x="975468" y="227778"/>
                  </a:lnTo>
                  <a:close/>
                  <a:moveTo>
                    <a:pt x="922658" y="227778"/>
                  </a:moveTo>
                  <a:lnTo>
                    <a:pt x="900025" y="227778"/>
                  </a:lnTo>
                  <a:lnTo>
                    <a:pt x="900025" y="215752"/>
                  </a:lnTo>
                  <a:lnTo>
                    <a:pt x="922658" y="215752"/>
                  </a:lnTo>
                  <a:close/>
                  <a:moveTo>
                    <a:pt x="869848" y="215752"/>
                  </a:moveTo>
                  <a:lnTo>
                    <a:pt x="847216" y="215752"/>
                  </a:lnTo>
                  <a:lnTo>
                    <a:pt x="847216" y="203726"/>
                  </a:lnTo>
                  <a:lnTo>
                    <a:pt x="869848" y="203726"/>
                  </a:lnTo>
                  <a:close/>
                  <a:moveTo>
                    <a:pt x="817039" y="203726"/>
                  </a:moveTo>
                  <a:lnTo>
                    <a:pt x="794406" y="203726"/>
                  </a:lnTo>
                  <a:lnTo>
                    <a:pt x="794406" y="191699"/>
                  </a:lnTo>
                  <a:lnTo>
                    <a:pt x="817039" y="191699"/>
                  </a:lnTo>
                  <a:close/>
                  <a:moveTo>
                    <a:pt x="764229" y="191699"/>
                  </a:moveTo>
                  <a:lnTo>
                    <a:pt x="741596" y="191699"/>
                  </a:lnTo>
                  <a:lnTo>
                    <a:pt x="741596" y="179673"/>
                  </a:lnTo>
                  <a:lnTo>
                    <a:pt x="764229" y="179673"/>
                  </a:lnTo>
                  <a:close/>
                  <a:moveTo>
                    <a:pt x="711419" y="179673"/>
                  </a:moveTo>
                  <a:lnTo>
                    <a:pt x="688786" y="179673"/>
                  </a:lnTo>
                  <a:lnTo>
                    <a:pt x="688786" y="167647"/>
                  </a:lnTo>
                  <a:lnTo>
                    <a:pt x="711419" y="167647"/>
                  </a:lnTo>
                  <a:close/>
                  <a:moveTo>
                    <a:pt x="658609" y="167647"/>
                  </a:moveTo>
                  <a:lnTo>
                    <a:pt x="635976" y="167647"/>
                  </a:lnTo>
                  <a:lnTo>
                    <a:pt x="635976" y="155621"/>
                  </a:lnTo>
                  <a:lnTo>
                    <a:pt x="658609" y="155621"/>
                  </a:lnTo>
                  <a:close/>
                  <a:moveTo>
                    <a:pt x="605799" y="155621"/>
                  </a:moveTo>
                  <a:lnTo>
                    <a:pt x="583166" y="155621"/>
                  </a:lnTo>
                  <a:lnTo>
                    <a:pt x="583166" y="143594"/>
                  </a:lnTo>
                  <a:lnTo>
                    <a:pt x="605799" y="143594"/>
                  </a:lnTo>
                  <a:close/>
                  <a:moveTo>
                    <a:pt x="552989" y="143594"/>
                  </a:moveTo>
                  <a:lnTo>
                    <a:pt x="530356" y="143594"/>
                  </a:lnTo>
                  <a:lnTo>
                    <a:pt x="530356" y="131568"/>
                  </a:lnTo>
                  <a:lnTo>
                    <a:pt x="552989" y="131568"/>
                  </a:lnTo>
                  <a:close/>
                  <a:moveTo>
                    <a:pt x="500179" y="131568"/>
                  </a:moveTo>
                  <a:lnTo>
                    <a:pt x="477547" y="131568"/>
                  </a:lnTo>
                  <a:lnTo>
                    <a:pt x="477547" y="119542"/>
                  </a:lnTo>
                  <a:lnTo>
                    <a:pt x="500179" y="119542"/>
                  </a:lnTo>
                  <a:close/>
                  <a:moveTo>
                    <a:pt x="447369" y="119542"/>
                  </a:moveTo>
                  <a:lnTo>
                    <a:pt x="424737" y="119542"/>
                  </a:lnTo>
                  <a:lnTo>
                    <a:pt x="424737" y="107515"/>
                  </a:lnTo>
                  <a:lnTo>
                    <a:pt x="447369" y="107515"/>
                  </a:lnTo>
                  <a:close/>
                  <a:moveTo>
                    <a:pt x="394560" y="107515"/>
                  </a:moveTo>
                  <a:lnTo>
                    <a:pt x="371927" y="107515"/>
                  </a:lnTo>
                  <a:lnTo>
                    <a:pt x="371927" y="95489"/>
                  </a:lnTo>
                  <a:lnTo>
                    <a:pt x="394560" y="95489"/>
                  </a:lnTo>
                  <a:close/>
                  <a:moveTo>
                    <a:pt x="349898" y="89476"/>
                  </a:moveTo>
                  <a:lnTo>
                    <a:pt x="349898" y="125555"/>
                  </a:lnTo>
                  <a:lnTo>
                    <a:pt x="342353" y="125555"/>
                  </a:lnTo>
                  <a:lnTo>
                    <a:pt x="342353" y="89476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sp>
        <p:nvSpPr>
          <p:cNvPr name="Freeform 85" id="85"/>
          <p:cNvSpPr/>
          <p:nvPr/>
        </p:nvSpPr>
        <p:spPr>
          <a:xfrm flipH="false" flipV="false" rot="0">
            <a:off x="14876299" y="6178627"/>
            <a:ext cx="1041271" cy="816096"/>
          </a:xfrm>
          <a:custGeom>
            <a:avLst/>
            <a:gdLst/>
            <a:ahLst/>
            <a:cxnLst/>
            <a:rect r="r" b="b" t="t" l="l"/>
            <a:pathLst>
              <a:path h="816096" w="1041271">
                <a:moveTo>
                  <a:pt x="0" y="0"/>
                </a:moveTo>
                <a:lnTo>
                  <a:pt x="1041271" y="0"/>
                </a:lnTo>
                <a:lnTo>
                  <a:pt x="1041271" y="816097"/>
                </a:lnTo>
                <a:lnTo>
                  <a:pt x="0" y="816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6" id="86"/>
          <p:cNvGrpSpPr/>
          <p:nvPr/>
        </p:nvGrpSpPr>
        <p:grpSpPr>
          <a:xfrm rot="0">
            <a:off x="13480765" y="5979806"/>
            <a:ext cx="953140" cy="665400"/>
            <a:chOff x="0" y="0"/>
            <a:chExt cx="1270854" cy="8872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270854" cy="887200"/>
            </a:xfrm>
            <a:custGeom>
              <a:avLst/>
              <a:gdLst/>
              <a:ahLst/>
              <a:cxnLst/>
              <a:rect r="r" b="b" t="t" l="l"/>
              <a:pathLst>
                <a:path h="887200" w="1270854">
                  <a:moveTo>
                    <a:pt x="0" y="0"/>
                  </a:moveTo>
                  <a:lnTo>
                    <a:pt x="1270854" y="0"/>
                  </a:lnTo>
                  <a:lnTo>
                    <a:pt x="1270854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0"/>
              <a:ext cx="1270854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b="true" sz="2500">
                  <a:solidFill>
                    <a:srgbClr val="FFE10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TTS</a:t>
              </a:r>
            </a:p>
          </p:txBody>
        </p:sp>
      </p:grpSp>
      <p:sp>
        <p:nvSpPr>
          <p:cNvPr name="AutoShape 89" id="89"/>
          <p:cNvSpPr/>
          <p:nvPr/>
        </p:nvSpPr>
        <p:spPr>
          <a:xfrm flipH="true" flipV="true">
            <a:off x="9537131" y="4975103"/>
            <a:ext cx="0" cy="133740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 flipH="true">
            <a:off x="8851603" y="6312506"/>
            <a:ext cx="68552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1" id="91"/>
          <p:cNvGrpSpPr/>
          <p:nvPr/>
        </p:nvGrpSpPr>
        <p:grpSpPr>
          <a:xfrm rot="0">
            <a:off x="301733" y="221368"/>
            <a:ext cx="8582934" cy="928116"/>
            <a:chOff x="0" y="0"/>
            <a:chExt cx="11443912" cy="1237488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1443913" cy="1237488"/>
            </a:xfrm>
            <a:custGeom>
              <a:avLst/>
              <a:gdLst/>
              <a:ahLst/>
              <a:cxnLst/>
              <a:rect r="r" b="b" t="t" l="l"/>
              <a:pathLst>
                <a:path h="1237488" w="11443913">
                  <a:moveTo>
                    <a:pt x="0" y="0"/>
                  </a:moveTo>
                  <a:lnTo>
                    <a:pt x="11443913" y="0"/>
                  </a:lnTo>
                  <a:lnTo>
                    <a:pt x="11443913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0"/>
              <a:ext cx="11443912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Framework</a:t>
              </a:r>
            </a:p>
          </p:txBody>
        </p:sp>
      </p:grpSp>
      <p:sp>
        <p:nvSpPr>
          <p:cNvPr name="Freeform 94" id="94"/>
          <p:cNvSpPr/>
          <p:nvPr/>
        </p:nvSpPr>
        <p:spPr>
          <a:xfrm flipH="false" flipV="false" rot="0">
            <a:off x="4344928" y="900632"/>
            <a:ext cx="647420" cy="497704"/>
          </a:xfrm>
          <a:custGeom>
            <a:avLst/>
            <a:gdLst/>
            <a:ahLst/>
            <a:cxnLst/>
            <a:rect r="r" b="b" t="t" l="l"/>
            <a:pathLst>
              <a:path h="497704" w="647420">
                <a:moveTo>
                  <a:pt x="0" y="0"/>
                </a:moveTo>
                <a:lnTo>
                  <a:pt x="647420" y="0"/>
                </a:lnTo>
                <a:lnTo>
                  <a:pt x="647420" y="497704"/>
                </a:lnTo>
                <a:lnTo>
                  <a:pt x="0" y="4977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3705350" y="4037506"/>
            <a:ext cx="841577" cy="648779"/>
          </a:xfrm>
          <a:custGeom>
            <a:avLst/>
            <a:gdLst/>
            <a:ahLst/>
            <a:cxnLst/>
            <a:rect r="r" b="b" t="t" l="l"/>
            <a:pathLst>
              <a:path h="648779" w="841577">
                <a:moveTo>
                  <a:pt x="0" y="0"/>
                </a:moveTo>
                <a:lnTo>
                  <a:pt x="841577" y="0"/>
                </a:lnTo>
                <a:lnTo>
                  <a:pt x="841577" y="648779"/>
                </a:lnTo>
                <a:lnTo>
                  <a:pt x="0" y="64877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-520325">
            <a:off x="3170332" y="3863671"/>
            <a:ext cx="642667" cy="822614"/>
          </a:xfrm>
          <a:custGeom>
            <a:avLst/>
            <a:gdLst/>
            <a:ahLst/>
            <a:cxnLst/>
            <a:rect r="r" b="b" t="t" l="l"/>
            <a:pathLst>
              <a:path h="822614" w="642667">
                <a:moveTo>
                  <a:pt x="0" y="0"/>
                </a:moveTo>
                <a:lnTo>
                  <a:pt x="642668" y="0"/>
                </a:lnTo>
                <a:lnTo>
                  <a:pt x="642668" y="822614"/>
                </a:lnTo>
                <a:lnTo>
                  <a:pt x="0" y="82261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3520241" y="2839107"/>
            <a:ext cx="1004375" cy="703637"/>
          </a:xfrm>
          <a:custGeom>
            <a:avLst/>
            <a:gdLst/>
            <a:ahLst/>
            <a:cxnLst/>
            <a:rect r="r" b="b" t="t" l="l"/>
            <a:pathLst>
              <a:path h="703637" w="1004375">
                <a:moveTo>
                  <a:pt x="0" y="0"/>
                </a:moveTo>
                <a:lnTo>
                  <a:pt x="1004375" y="0"/>
                </a:lnTo>
                <a:lnTo>
                  <a:pt x="1004375" y="703637"/>
                </a:lnTo>
                <a:lnTo>
                  <a:pt x="0" y="70363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6125" t="0" r="-8650" b="-747"/>
            </a:stretch>
          </a:blipFill>
        </p:spPr>
      </p:sp>
      <p:grpSp>
        <p:nvGrpSpPr>
          <p:cNvPr name="Group 98" id="98"/>
          <p:cNvGrpSpPr/>
          <p:nvPr/>
        </p:nvGrpSpPr>
        <p:grpSpPr>
          <a:xfrm rot="0">
            <a:off x="6008419" y="3637594"/>
            <a:ext cx="994527" cy="665400"/>
            <a:chOff x="0" y="0"/>
            <a:chExt cx="1326036" cy="8872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1326037" cy="887200"/>
            </a:xfrm>
            <a:custGeom>
              <a:avLst/>
              <a:gdLst/>
              <a:ahLst/>
              <a:cxnLst/>
              <a:rect r="r" b="b" t="t" l="l"/>
              <a:pathLst>
                <a:path h="887200" w="1326037">
                  <a:moveTo>
                    <a:pt x="0" y="0"/>
                  </a:moveTo>
                  <a:lnTo>
                    <a:pt x="1326037" y="0"/>
                  </a:lnTo>
                  <a:lnTo>
                    <a:pt x="1326037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0" y="0"/>
              <a:ext cx="1326036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b="true" sz="2500">
                  <a:solidFill>
                    <a:srgbClr val="FFE10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ASR</a:t>
              </a: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4810439" y="6773169"/>
            <a:ext cx="1517598" cy="665400"/>
            <a:chOff x="0" y="0"/>
            <a:chExt cx="2023465" cy="88720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2023465" cy="887200"/>
            </a:xfrm>
            <a:custGeom>
              <a:avLst/>
              <a:gdLst/>
              <a:ahLst/>
              <a:cxnLst/>
              <a:rect r="r" b="b" t="t" l="l"/>
              <a:pathLst>
                <a:path h="887200" w="2023465">
                  <a:moveTo>
                    <a:pt x="0" y="0"/>
                  </a:moveTo>
                  <a:lnTo>
                    <a:pt x="2023465" y="0"/>
                  </a:lnTo>
                  <a:lnTo>
                    <a:pt x="2023465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0"/>
              <a:ext cx="2023465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b="true" sz="2500">
                  <a:solidFill>
                    <a:srgbClr val="FFE107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Storage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5801581" y="4438649"/>
            <a:ext cx="1612887" cy="1101481"/>
            <a:chOff x="0" y="0"/>
            <a:chExt cx="2150516" cy="1468642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850481" y="0"/>
              <a:ext cx="1300034" cy="1448506"/>
            </a:xfrm>
            <a:custGeom>
              <a:avLst/>
              <a:gdLst/>
              <a:ahLst/>
              <a:cxnLst/>
              <a:rect r="r" b="b" t="t" l="l"/>
              <a:pathLst>
                <a:path h="1448506" w="1300034">
                  <a:moveTo>
                    <a:pt x="0" y="0"/>
                  </a:moveTo>
                  <a:lnTo>
                    <a:pt x="1300035" y="0"/>
                  </a:lnTo>
                  <a:lnTo>
                    <a:pt x="1300035" y="1448506"/>
                  </a:lnTo>
                  <a:lnTo>
                    <a:pt x="0" y="1448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0" y="232719"/>
              <a:ext cx="798498" cy="998122"/>
            </a:xfrm>
            <a:custGeom>
              <a:avLst/>
              <a:gdLst/>
              <a:ahLst/>
              <a:cxnLst/>
              <a:rect r="r" b="b" t="t" l="l"/>
              <a:pathLst>
                <a:path h="998122" w="798498">
                  <a:moveTo>
                    <a:pt x="0" y="0"/>
                  </a:moveTo>
                  <a:lnTo>
                    <a:pt x="798498" y="0"/>
                  </a:lnTo>
                  <a:lnTo>
                    <a:pt x="798498" y="998122"/>
                  </a:lnTo>
                  <a:lnTo>
                    <a:pt x="0" y="998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737851" y="499857"/>
              <a:ext cx="719727" cy="968785"/>
            </a:xfrm>
            <a:custGeom>
              <a:avLst/>
              <a:gdLst/>
              <a:ahLst/>
              <a:cxnLst/>
              <a:rect r="r" b="b" t="t" l="l"/>
              <a:pathLst>
                <a:path h="968785" w="719727">
                  <a:moveTo>
                    <a:pt x="0" y="0"/>
                  </a:moveTo>
                  <a:lnTo>
                    <a:pt x="719726" y="0"/>
                  </a:lnTo>
                  <a:lnTo>
                    <a:pt x="719726" y="968785"/>
                  </a:lnTo>
                  <a:lnTo>
                    <a:pt x="0" y="968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8" id="108"/>
          <p:cNvSpPr/>
          <p:nvPr/>
        </p:nvSpPr>
        <p:spPr>
          <a:xfrm flipH="false" flipV="false" rot="0">
            <a:off x="15725907" y="2858226"/>
            <a:ext cx="1460845" cy="1112068"/>
          </a:xfrm>
          <a:custGeom>
            <a:avLst/>
            <a:gdLst/>
            <a:ahLst/>
            <a:cxnLst/>
            <a:rect r="r" b="b" t="t" l="l"/>
            <a:pathLst>
              <a:path h="1112068" w="1460845">
                <a:moveTo>
                  <a:pt x="0" y="0"/>
                </a:moveTo>
                <a:lnTo>
                  <a:pt x="1460844" y="0"/>
                </a:lnTo>
                <a:lnTo>
                  <a:pt x="1460844" y="1112068"/>
                </a:lnTo>
                <a:lnTo>
                  <a:pt x="0" y="111206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9" id="109"/>
          <p:cNvSpPr/>
          <p:nvPr/>
        </p:nvSpPr>
        <p:spPr>
          <a:xfrm>
            <a:off x="7203737" y="3212719"/>
            <a:ext cx="354663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0" id="110"/>
          <p:cNvSpPr/>
          <p:nvPr/>
        </p:nvSpPr>
        <p:spPr>
          <a:xfrm flipH="false" flipV="false" rot="0">
            <a:off x="7704384" y="235574"/>
            <a:ext cx="1714446" cy="1767470"/>
          </a:xfrm>
          <a:custGeom>
            <a:avLst/>
            <a:gdLst/>
            <a:ahLst/>
            <a:cxnLst/>
            <a:rect r="r" b="b" t="t" l="l"/>
            <a:pathLst>
              <a:path h="1767470" w="1714446">
                <a:moveTo>
                  <a:pt x="0" y="0"/>
                </a:moveTo>
                <a:lnTo>
                  <a:pt x="1714445" y="0"/>
                </a:lnTo>
                <a:lnTo>
                  <a:pt x="1714445" y="1767470"/>
                </a:lnTo>
                <a:lnTo>
                  <a:pt x="0" y="176747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Freeform 111" id="111"/>
          <p:cNvSpPr/>
          <p:nvPr/>
        </p:nvSpPr>
        <p:spPr>
          <a:xfrm flipH="false" flipV="false" rot="0">
            <a:off x="14691390" y="685426"/>
            <a:ext cx="1226181" cy="1212386"/>
          </a:xfrm>
          <a:custGeom>
            <a:avLst/>
            <a:gdLst/>
            <a:ahLst/>
            <a:cxnLst/>
            <a:rect r="r" b="b" t="t" l="l"/>
            <a:pathLst>
              <a:path h="1212386" w="1226181">
                <a:moveTo>
                  <a:pt x="0" y="0"/>
                </a:moveTo>
                <a:lnTo>
                  <a:pt x="1226180" y="0"/>
                </a:lnTo>
                <a:lnTo>
                  <a:pt x="1226180" y="1212386"/>
                </a:lnTo>
                <a:lnTo>
                  <a:pt x="0" y="121238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2" id="112"/>
          <p:cNvGrpSpPr/>
          <p:nvPr/>
        </p:nvGrpSpPr>
        <p:grpSpPr>
          <a:xfrm rot="0">
            <a:off x="7457588" y="1851994"/>
            <a:ext cx="2344120" cy="665400"/>
            <a:chOff x="0" y="0"/>
            <a:chExt cx="3125493" cy="887200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3125494" cy="887200"/>
            </a:xfrm>
            <a:custGeom>
              <a:avLst/>
              <a:gdLst/>
              <a:ahLst/>
              <a:cxnLst/>
              <a:rect r="r" b="b" t="t" l="l"/>
              <a:pathLst>
                <a:path h="887200" w="3125494">
                  <a:moveTo>
                    <a:pt x="0" y="0"/>
                  </a:moveTo>
                  <a:lnTo>
                    <a:pt x="3125494" y="0"/>
                  </a:lnTo>
                  <a:lnTo>
                    <a:pt x="3125494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4" id="114"/>
            <p:cNvSpPr txBox="true"/>
            <p:nvPr/>
          </p:nvSpPr>
          <p:spPr>
            <a:xfrm>
              <a:off x="0" y="0"/>
              <a:ext cx="3125493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Appointment Call 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9984012" y="1897812"/>
            <a:ext cx="1897731" cy="665400"/>
            <a:chOff x="0" y="0"/>
            <a:chExt cx="2530308" cy="887200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2530309" cy="887200"/>
            </a:xfrm>
            <a:custGeom>
              <a:avLst/>
              <a:gdLst/>
              <a:ahLst/>
              <a:cxnLst/>
              <a:rect r="r" b="b" t="t" l="l"/>
              <a:pathLst>
                <a:path h="887200" w="2530309">
                  <a:moveTo>
                    <a:pt x="0" y="0"/>
                  </a:moveTo>
                  <a:lnTo>
                    <a:pt x="2530309" y="0"/>
                  </a:lnTo>
                  <a:lnTo>
                    <a:pt x="2530309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7" id="117"/>
            <p:cNvSpPr txBox="true"/>
            <p:nvPr/>
          </p:nvSpPr>
          <p:spPr>
            <a:xfrm>
              <a:off x="0" y="0"/>
              <a:ext cx="2530308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On-site </a:t>
              </a:r>
            </a:p>
            <a:p>
              <a:pPr algn="ctr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Consultation 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2443718" y="1958239"/>
            <a:ext cx="1730335" cy="665400"/>
            <a:chOff x="0" y="0"/>
            <a:chExt cx="2307114" cy="887200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2307114" cy="887200"/>
            </a:xfrm>
            <a:custGeom>
              <a:avLst/>
              <a:gdLst/>
              <a:ahLst/>
              <a:cxnLst/>
              <a:rect r="r" b="b" t="t" l="l"/>
              <a:pathLst>
                <a:path h="887200" w="2307114">
                  <a:moveTo>
                    <a:pt x="0" y="0"/>
                  </a:moveTo>
                  <a:lnTo>
                    <a:pt x="2307114" y="0"/>
                  </a:lnTo>
                  <a:lnTo>
                    <a:pt x="2307114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0"/>
              <a:ext cx="2307114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Ward Round </a:t>
              </a: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14926528" y="1952855"/>
            <a:ext cx="1730335" cy="665400"/>
            <a:chOff x="0" y="0"/>
            <a:chExt cx="2307114" cy="88720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2307114" cy="887200"/>
            </a:xfrm>
            <a:custGeom>
              <a:avLst/>
              <a:gdLst/>
              <a:ahLst/>
              <a:cxnLst/>
              <a:rect r="r" b="b" t="t" l="l"/>
              <a:pathLst>
                <a:path h="887200" w="2307114">
                  <a:moveTo>
                    <a:pt x="0" y="0"/>
                  </a:moveTo>
                  <a:lnTo>
                    <a:pt x="2307114" y="0"/>
                  </a:lnTo>
                  <a:lnTo>
                    <a:pt x="2307114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0" y="0"/>
              <a:ext cx="2307114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Hotline </a:t>
              </a:r>
            </a:p>
          </p:txBody>
        </p:sp>
      </p:grpSp>
      <p:sp>
        <p:nvSpPr>
          <p:cNvPr name="AutoShape 124" id="124"/>
          <p:cNvSpPr/>
          <p:nvPr/>
        </p:nvSpPr>
        <p:spPr>
          <a:xfrm>
            <a:off x="6656346" y="1640896"/>
            <a:ext cx="531622" cy="6706"/>
          </a:xfrm>
          <a:prstGeom prst="line">
            <a:avLst/>
          </a:prstGeom>
          <a:ln cap="flat" w="28575">
            <a:solidFill>
              <a:srgbClr val="FFDE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25" id="125"/>
          <p:cNvGrpSpPr/>
          <p:nvPr/>
        </p:nvGrpSpPr>
        <p:grpSpPr>
          <a:xfrm rot="0">
            <a:off x="857263" y="5148654"/>
            <a:ext cx="3298009" cy="3892630"/>
            <a:chOff x="0" y="0"/>
            <a:chExt cx="868611" cy="1025219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868612" cy="1025219"/>
            </a:xfrm>
            <a:custGeom>
              <a:avLst/>
              <a:gdLst/>
              <a:ahLst/>
              <a:cxnLst/>
              <a:rect r="r" b="b" t="t" l="l"/>
              <a:pathLst>
                <a:path h="1025219" w="868612">
                  <a:moveTo>
                    <a:pt x="119720" y="0"/>
                  </a:moveTo>
                  <a:lnTo>
                    <a:pt x="748891" y="0"/>
                  </a:lnTo>
                  <a:cubicBezTo>
                    <a:pt x="815011" y="0"/>
                    <a:pt x="868612" y="53601"/>
                    <a:pt x="868612" y="119720"/>
                  </a:cubicBezTo>
                  <a:lnTo>
                    <a:pt x="868612" y="905499"/>
                  </a:lnTo>
                  <a:cubicBezTo>
                    <a:pt x="868612" y="971619"/>
                    <a:pt x="815011" y="1025219"/>
                    <a:pt x="748891" y="1025219"/>
                  </a:cubicBezTo>
                  <a:lnTo>
                    <a:pt x="119720" y="1025219"/>
                  </a:lnTo>
                  <a:cubicBezTo>
                    <a:pt x="53601" y="1025219"/>
                    <a:pt x="0" y="971619"/>
                    <a:pt x="0" y="905499"/>
                  </a:cubicBezTo>
                  <a:lnTo>
                    <a:pt x="0" y="119720"/>
                  </a:lnTo>
                  <a:cubicBezTo>
                    <a:pt x="0" y="53601"/>
                    <a:pt x="53601" y="0"/>
                    <a:pt x="1197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D52F"/>
              </a:solidFill>
              <a:prstDash val="dash"/>
              <a:round/>
            </a:ln>
          </p:spPr>
        </p:sp>
        <p:sp>
          <p:nvSpPr>
            <p:cNvPr name="TextBox 127" id="127"/>
            <p:cNvSpPr txBox="true"/>
            <p:nvPr/>
          </p:nvSpPr>
          <p:spPr>
            <a:xfrm>
              <a:off x="0" y="0"/>
              <a:ext cx="868611" cy="1025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Freeform 128" id="128"/>
          <p:cNvSpPr/>
          <p:nvPr/>
        </p:nvSpPr>
        <p:spPr>
          <a:xfrm flipH="false" flipV="false" rot="0">
            <a:off x="2600077" y="6685886"/>
            <a:ext cx="1353112" cy="1630255"/>
          </a:xfrm>
          <a:custGeom>
            <a:avLst/>
            <a:gdLst/>
            <a:ahLst/>
            <a:cxnLst/>
            <a:rect r="r" b="b" t="t" l="l"/>
            <a:pathLst>
              <a:path h="1630255" w="1353112">
                <a:moveTo>
                  <a:pt x="0" y="0"/>
                </a:moveTo>
                <a:lnTo>
                  <a:pt x="1353112" y="0"/>
                </a:lnTo>
                <a:lnTo>
                  <a:pt x="1353112" y="1630255"/>
                </a:lnTo>
                <a:lnTo>
                  <a:pt x="0" y="163025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9" id="129"/>
          <p:cNvGrpSpPr/>
          <p:nvPr/>
        </p:nvGrpSpPr>
        <p:grpSpPr>
          <a:xfrm rot="0">
            <a:off x="2731082" y="5611042"/>
            <a:ext cx="1291347" cy="886741"/>
            <a:chOff x="0" y="0"/>
            <a:chExt cx="1721796" cy="1182321"/>
          </a:xfrm>
        </p:grpSpPr>
        <p:sp>
          <p:nvSpPr>
            <p:cNvPr name="Freeform 130" id="130"/>
            <p:cNvSpPr/>
            <p:nvPr/>
          </p:nvSpPr>
          <p:spPr>
            <a:xfrm flipH="false" flipV="false" rot="0">
              <a:off x="0" y="0"/>
              <a:ext cx="1721796" cy="1182321"/>
            </a:xfrm>
            <a:custGeom>
              <a:avLst/>
              <a:gdLst/>
              <a:ahLst/>
              <a:cxnLst/>
              <a:rect r="r" b="b" t="t" l="l"/>
              <a:pathLst>
                <a:path h="1182321" w="1721796">
                  <a:moveTo>
                    <a:pt x="0" y="0"/>
                  </a:moveTo>
                  <a:lnTo>
                    <a:pt x="1721796" y="0"/>
                  </a:lnTo>
                  <a:lnTo>
                    <a:pt x="1721796" y="1182321"/>
                  </a:lnTo>
                  <a:lnTo>
                    <a:pt x="0" y="1182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1" id="131"/>
            <p:cNvSpPr txBox="true"/>
            <p:nvPr/>
          </p:nvSpPr>
          <p:spPr>
            <a:xfrm>
              <a:off x="0" y="0"/>
              <a:ext cx="1721796" cy="11823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i="true" b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Electronic </a:t>
              </a:r>
            </a:p>
            <a:p>
              <a:pPr algn="l">
                <a:lnSpc>
                  <a:spcPts val="2160"/>
                </a:lnSpc>
              </a:pPr>
              <a:r>
                <a:rPr lang="en-US" sz="1800" i="true" b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Medical</a:t>
              </a:r>
            </a:p>
            <a:p>
              <a:pPr algn="l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Report </a:t>
              </a:r>
            </a:p>
          </p:txBody>
        </p:sp>
      </p:grpSp>
      <p:grpSp>
        <p:nvGrpSpPr>
          <p:cNvPr name="Group 132" id="132"/>
          <p:cNvGrpSpPr/>
          <p:nvPr/>
        </p:nvGrpSpPr>
        <p:grpSpPr>
          <a:xfrm rot="0">
            <a:off x="1308730" y="7172816"/>
            <a:ext cx="1291347" cy="665400"/>
            <a:chOff x="0" y="0"/>
            <a:chExt cx="1721796" cy="887200"/>
          </a:xfrm>
        </p:grpSpPr>
        <p:sp>
          <p:nvSpPr>
            <p:cNvPr name="Freeform 133" id="133"/>
            <p:cNvSpPr/>
            <p:nvPr/>
          </p:nvSpPr>
          <p:spPr>
            <a:xfrm flipH="false" flipV="false" rot="0">
              <a:off x="0" y="0"/>
              <a:ext cx="1721796" cy="887200"/>
            </a:xfrm>
            <a:custGeom>
              <a:avLst/>
              <a:gdLst/>
              <a:ahLst/>
              <a:cxnLst/>
              <a:rect r="r" b="b" t="t" l="l"/>
              <a:pathLst>
                <a:path h="887200" w="1721796">
                  <a:moveTo>
                    <a:pt x="0" y="0"/>
                  </a:moveTo>
                  <a:lnTo>
                    <a:pt x="1721796" y="0"/>
                  </a:lnTo>
                  <a:lnTo>
                    <a:pt x="172179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4" id="134"/>
            <p:cNvSpPr txBox="true"/>
            <p:nvPr/>
          </p:nvSpPr>
          <p:spPr>
            <a:xfrm>
              <a:off x="0" y="0"/>
              <a:ext cx="1721796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b="true" sz="1800" i="true">
                  <a:solidFill>
                    <a:srgbClr val="FEFEFE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Referral Letter </a:t>
              </a:r>
            </a:p>
          </p:txBody>
        </p:sp>
      </p:grpSp>
      <p:sp>
        <p:nvSpPr>
          <p:cNvPr name="Freeform 135" id="135"/>
          <p:cNvSpPr/>
          <p:nvPr/>
        </p:nvSpPr>
        <p:spPr>
          <a:xfrm flipH="false" flipV="false" rot="0">
            <a:off x="882119" y="5270420"/>
            <a:ext cx="1753713" cy="1705486"/>
          </a:xfrm>
          <a:custGeom>
            <a:avLst/>
            <a:gdLst/>
            <a:ahLst/>
            <a:cxnLst/>
            <a:rect r="r" b="b" t="t" l="l"/>
            <a:pathLst>
              <a:path h="1705486" w="1753713">
                <a:moveTo>
                  <a:pt x="0" y="0"/>
                </a:moveTo>
                <a:lnTo>
                  <a:pt x="1753713" y="0"/>
                </a:lnTo>
                <a:lnTo>
                  <a:pt x="1753713" y="1705486"/>
                </a:lnTo>
                <a:lnTo>
                  <a:pt x="0" y="1705486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 l="0" t="0" r="0" b="0"/>
            </a:stretch>
          </a:blipFill>
        </p:spPr>
      </p:sp>
      <p:sp>
        <p:nvSpPr>
          <p:cNvPr name="Freeform 136" id="136"/>
          <p:cNvSpPr/>
          <p:nvPr/>
        </p:nvSpPr>
        <p:spPr>
          <a:xfrm flipH="false" flipV="false" rot="0">
            <a:off x="2077800" y="8592900"/>
            <a:ext cx="856934" cy="171387"/>
          </a:xfrm>
          <a:custGeom>
            <a:avLst/>
            <a:gdLst/>
            <a:ahLst/>
            <a:cxnLst/>
            <a:rect r="r" b="b" t="t" l="l"/>
            <a:pathLst>
              <a:path h="171387" w="856934">
                <a:moveTo>
                  <a:pt x="0" y="0"/>
                </a:moveTo>
                <a:lnTo>
                  <a:pt x="856935" y="0"/>
                </a:lnTo>
                <a:lnTo>
                  <a:pt x="856935" y="171387"/>
                </a:lnTo>
                <a:lnTo>
                  <a:pt x="0" y="17138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7" id="137"/>
          <p:cNvSpPr/>
          <p:nvPr/>
        </p:nvSpPr>
        <p:spPr>
          <a:xfrm flipH="false" flipV="false" rot="0">
            <a:off x="16179557" y="1344573"/>
            <a:ext cx="856934" cy="171387"/>
          </a:xfrm>
          <a:custGeom>
            <a:avLst/>
            <a:gdLst/>
            <a:ahLst/>
            <a:cxnLst/>
            <a:rect r="r" b="b" t="t" l="l"/>
            <a:pathLst>
              <a:path h="171387" w="856934">
                <a:moveTo>
                  <a:pt x="0" y="0"/>
                </a:moveTo>
                <a:lnTo>
                  <a:pt x="856935" y="0"/>
                </a:lnTo>
                <a:lnTo>
                  <a:pt x="856935" y="171386"/>
                </a:lnTo>
                <a:lnTo>
                  <a:pt x="0" y="17138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8" id="138"/>
          <p:cNvSpPr/>
          <p:nvPr/>
        </p:nvSpPr>
        <p:spPr>
          <a:xfrm>
            <a:off x="4155386" y="5746669"/>
            <a:ext cx="1713258" cy="23655"/>
          </a:xfrm>
          <a:prstGeom prst="line">
            <a:avLst/>
          </a:prstGeom>
          <a:ln cap="flat" w="28575">
            <a:solidFill>
              <a:srgbClr val="FFDE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9" id="139"/>
          <p:cNvSpPr/>
          <p:nvPr/>
        </p:nvSpPr>
        <p:spPr>
          <a:xfrm flipH="true" flipV="true">
            <a:off x="5868644" y="5317328"/>
            <a:ext cx="197" cy="460308"/>
          </a:xfrm>
          <a:prstGeom prst="line">
            <a:avLst/>
          </a:prstGeom>
          <a:ln cap="flat" w="28575">
            <a:solidFill>
              <a:srgbClr val="FFDE00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112" y="1683603"/>
            <a:ext cx="2874722" cy="3081329"/>
            <a:chOff x="0" y="0"/>
            <a:chExt cx="3832963" cy="41084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82993" y="0"/>
              <a:ext cx="2649970" cy="2649970"/>
            </a:xfrm>
            <a:custGeom>
              <a:avLst/>
              <a:gdLst/>
              <a:ahLst/>
              <a:cxnLst/>
              <a:rect r="r" b="b" t="t" l="l"/>
              <a:pathLst>
                <a:path h="2649970" w="2649970">
                  <a:moveTo>
                    <a:pt x="0" y="0"/>
                  </a:moveTo>
                  <a:lnTo>
                    <a:pt x="2649970" y="0"/>
                  </a:lnTo>
                  <a:lnTo>
                    <a:pt x="2649970" y="2649970"/>
                  </a:lnTo>
                  <a:lnTo>
                    <a:pt x="0" y="2649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692353"/>
              <a:ext cx="2038572" cy="2416086"/>
            </a:xfrm>
            <a:custGeom>
              <a:avLst/>
              <a:gdLst/>
              <a:ahLst/>
              <a:cxnLst/>
              <a:rect r="r" b="b" t="t" l="l"/>
              <a:pathLst>
                <a:path h="2416086" w="2038572">
                  <a:moveTo>
                    <a:pt x="0" y="0"/>
                  </a:moveTo>
                  <a:lnTo>
                    <a:pt x="2038572" y="0"/>
                  </a:lnTo>
                  <a:lnTo>
                    <a:pt x="2038572" y="2416086"/>
                  </a:lnTo>
                  <a:lnTo>
                    <a:pt x="0" y="2416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501596" y="1273309"/>
            <a:ext cx="4073254" cy="835017"/>
          </a:xfrm>
          <a:custGeom>
            <a:avLst/>
            <a:gdLst/>
            <a:ahLst/>
            <a:cxnLst/>
            <a:rect r="r" b="b" t="t" l="l"/>
            <a:pathLst>
              <a:path h="835017" w="4073254">
                <a:moveTo>
                  <a:pt x="0" y="0"/>
                </a:moveTo>
                <a:lnTo>
                  <a:pt x="4073255" y="0"/>
                </a:lnTo>
                <a:lnTo>
                  <a:pt x="4073255" y="835017"/>
                </a:lnTo>
                <a:lnTo>
                  <a:pt x="0" y="835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755452" y="1273309"/>
            <a:ext cx="4346723" cy="665400"/>
            <a:chOff x="0" y="0"/>
            <a:chExt cx="5795630" cy="88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95631" cy="887200"/>
            </a:xfrm>
            <a:custGeom>
              <a:avLst/>
              <a:gdLst/>
              <a:ahLst/>
              <a:cxnLst/>
              <a:rect r="r" b="b" t="t" l="l"/>
              <a:pathLst>
                <a:path h="887200" w="5795631">
                  <a:moveTo>
                    <a:pt x="0" y="0"/>
                  </a:moveTo>
                  <a:lnTo>
                    <a:pt x="5795631" y="0"/>
                  </a:lnTo>
                  <a:lnTo>
                    <a:pt x="5795631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5795630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What’s your [basic info] ?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4296727" y="2108326"/>
            <a:ext cx="4073254" cy="835017"/>
          </a:xfrm>
          <a:custGeom>
            <a:avLst/>
            <a:gdLst/>
            <a:ahLst/>
            <a:cxnLst/>
            <a:rect r="r" b="b" t="t" l="l"/>
            <a:pathLst>
              <a:path h="835017" w="4073254">
                <a:moveTo>
                  <a:pt x="4073254" y="0"/>
                </a:moveTo>
                <a:lnTo>
                  <a:pt x="0" y="0"/>
                </a:lnTo>
                <a:lnTo>
                  <a:pt x="0" y="835017"/>
                </a:lnTo>
                <a:lnTo>
                  <a:pt x="4073254" y="835017"/>
                </a:lnTo>
                <a:lnTo>
                  <a:pt x="40732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70597" y="2108326"/>
            <a:ext cx="2646585" cy="569016"/>
          </a:xfrm>
          <a:custGeom>
            <a:avLst/>
            <a:gdLst/>
            <a:ahLst/>
            <a:cxnLst/>
            <a:rect r="r" b="b" t="t" l="l"/>
            <a:pathLst>
              <a:path h="569016" w="2646585">
                <a:moveTo>
                  <a:pt x="0" y="0"/>
                </a:moveTo>
                <a:lnTo>
                  <a:pt x="2646585" y="0"/>
                </a:lnTo>
                <a:lnTo>
                  <a:pt x="2646585" y="569016"/>
                </a:lnTo>
                <a:lnTo>
                  <a:pt x="0" y="569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05284" y="2952868"/>
            <a:ext cx="4696891" cy="962863"/>
          </a:xfrm>
          <a:custGeom>
            <a:avLst/>
            <a:gdLst/>
            <a:ahLst/>
            <a:cxnLst/>
            <a:rect r="r" b="b" t="t" l="l"/>
            <a:pathLst>
              <a:path h="962863" w="4696891">
                <a:moveTo>
                  <a:pt x="0" y="0"/>
                </a:moveTo>
                <a:lnTo>
                  <a:pt x="4696891" y="0"/>
                </a:lnTo>
                <a:lnTo>
                  <a:pt x="4696891" y="962863"/>
                </a:lnTo>
                <a:lnTo>
                  <a:pt x="0" y="962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755452" y="2952868"/>
            <a:ext cx="4346723" cy="729730"/>
            <a:chOff x="0" y="0"/>
            <a:chExt cx="5795630" cy="9729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95631" cy="972974"/>
            </a:xfrm>
            <a:custGeom>
              <a:avLst/>
              <a:gdLst/>
              <a:ahLst/>
              <a:cxnLst/>
              <a:rect r="r" b="b" t="t" l="l"/>
              <a:pathLst>
                <a:path h="972974" w="5795631">
                  <a:moveTo>
                    <a:pt x="0" y="0"/>
                  </a:moveTo>
                  <a:lnTo>
                    <a:pt x="5795631" y="0"/>
                  </a:lnTo>
                  <a:lnTo>
                    <a:pt x="5795631" y="972974"/>
                  </a:lnTo>
                  <a:lnTo>
                    <a:pt x="0" y="972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5795630" cy="9729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b="true" sz="21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Any  available time slot for appointment?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03049" y="2229519"/>
            <a:ext cx="450562" cy="432540"/>
          </a:xfrm>
          <a:custGeom>
            <a:avLst/>
            <a:gdLst/>
            <a:ahLst/>
            <a:cxnLst/>
            <a:rect r="r" b="b" t="t" l="l"/>
            <a:pathLst>
              <a:path h="432540" w="450562">
                <a:moveTo>
                  <a:pt x="0" y="0"/>
                </a:moveTo>
                <a:lnTo>
                  <a:pt x="450562" y="0"/>
                </a:lnTo>
                <a:lnTo>
                  <a:pt x="450562" y="432540"/>
                </a:lnTo>
                <a:lnTo>
                  <a:pt x="0" y="4325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39326" y="3925256"/>
            <a:ext cx="894028" cy="260386"/>
          </a:xfrm>
          <a:custGeom>
            <a:avLst/>
            <a:gdLst/>
            <a:ahLst/>
            <a:cxnLst/>
            <a:rect r="r" b="b" t="t" l="l"/>
            <a:pathLst>
              <a:path h="260386" w="894028">
                <a:moveTo>
                  <a:pt x="0" y="0"/>
                </a:moveTo>
                <a:lnTo>
                  <a:pt x="894028" y="0"/>
                </a:lnTo>
                <a:lnTo>
                  <a:pt x="894028" y="260386"/>
                </a:lnTo>
                <a:lnTo>
                  <a:pt x="0" y="2603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10236881" y="1140510"/>
          <a:ext cx="6785113" cy="2552700"/>
        </p:xfrm>
        <a:graphic>
          <a:graphicData uri="http://schemas.openxmlformats.org/drawingml/2006/table">
            <a:tbl>
              <a:tblPr/>
              <a:tblGrid>
                <a:gridCol w="1006312"/>
                <a:gridCol w="1006312"/>
                <a:gridCol w="1444894"/>
                <a:gridCol w="2005591"/>
                <a:gridCol w="1322004"/>
              </a:tblGrid>
              <a:tr h="850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50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9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8" id="18"/>
          <p:cNvGrpSpPr/>
          <p:nvPr/>
        </p:nvGrpSpPr>
        <p:grpSpPr>
          <a:xfrm rot="0">
            <a:off x="10322295" y="1291490"/>
            <a:ext cx="859309" cy="665400"/>
            <a:chOff x="0" y="0"/>
            <a:chExt cx="1145745" cy="887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5746" cy="887200"/>
            </a:xfrm>
            <a:custGeom>
              <a:avLst/>
              <a:gdLst/>
              <a:ahLst/>
              <a:cxnLst/>
              <a:rect r="r" b="b" t="t" l="l"/>
              <a:pathLst>
                <a:path h="887200" w="1145746">
                  <a:moveTo>
                    <a:pt x="0" y="0"/>
                  </a:moveTo>
                  <a:lnTo>
                    <a:pt x="1145746" y="0"/>
                  </a:lnTo>
                  <a:lnTo>
                    <a:pt x="114574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145745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80"/>
                </a:lnSpc>
              </a:pPr>
              <a:r>
                <a:rPr lang="en-US" b="true" sz="19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name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195891" y="1745386"/>
            <a:ext cx="1732997" cy="2179870"/>
          </a:xfrm>
          <a:custGeom>
            <a:avLst/>
            <a:gdLst/>
            <a:ahLst/>
            <a:cxnLst/>
            <a:rect r="r" b="b" t="t" l="l"/>
            <a:pathLst>
              <a:path h="2179870" w="1732997">
                <a:moveTo>
                  <a:pt x="0" y="0"/>
                </a:moveTo>
                <a:lnTo>
                  <a:pt x="1732997" y="0"/>
                </a:lnTo>
                <a:lnTo>
                  <a:pt x="1732997" y="2179870"/>
                </a:lnTo>
                <a:lnTo>
                  <a:pt x="0" y="21798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353523" y="1291490"/>
            <a:ext cx="859309" cy="665400"/>
            <a:chOff x="0" y="0"/>
            <a:chExt cx="1145745" cy="887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5746" cy="887200"/>
            </a:xfrm>
            <a:custGeom>
              <a:avLst/>
              <a:gdLst/>
              <a:ahLst/>
              <a:cxnLst/>
              <a:rect r="r" b="b" t="t" l="l"/>
              <a:pathLst>
                <a:path h="887200" w="1145746">
                  <a:moveTo>
                    <a:pt x="0" y="0"/>
                  </a:moveTo>
                  <a:lnTo>
                    <a:pt x="1145746" y="0"/>
                  </a:lnTo>
                  <a:lnTo>
                    <a:pt x="114574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145745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80"/>
                </a:lnSpc>
              </a:pPr>
              <a:r>
                <a:rPr lang="en-US" b="true" sz="19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nric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17607" y="1253390"/>
            <a:ext cx="1354302" cy="665400"/>
            <a:chOff x="0" y="0"/>
            <a:chExt cx="1805735" cy="887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05736" cy="887200"/>
            </a:xfrm>
            <a:custGeom>
              <a:avLst/>
              <a:gdLst/>
              <a:ahLst/>
              <a:cxnLst/>
              <a:rect r="r" b="b" t="t" l="l"/>
              <a:pathLst>
                <a:path h="887200" w="1805736">
                  <a:moveTo>
                    <a:pt x="0" y="0"/>
                  </a:moveTo>
                  <a:lnTo>
                    <a:pt x="1805736" y="0"/>
                  </a:lnTo>
                  <a:lnTo>
                    <a:pt x="180573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805735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80"/>
                </a:lnSpc>
              </a:pPr>
              <a:r>
                <a:rPr lang="en-US" b="true" sz="19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symptoms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738584" y="1291490"/>
            <a:ext cx="1933432" cy="665400"/>
            <a:chOff x="0" y="0"/>
            <a:chExt cx="2577910" cy="8872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77910" cy="887200"/>
            </a:xfrm>
            <a:custGeom>
              <a:avLst/>
              <a:gdLst/>
              <a:ahLst/>
              <a:cxnLst/>
              <a:rect r="r" b="b" t="t" l="l"/>
              <a:pathLst>
                <a:path h="887200" w="2577910">
                  <a:moveTo>
                    <a:pt x="0" y="0"/>
                  </a:moveTo>
                  <a:lnTo>
                    <a:pt x="2577910" y="0"/>
                  </a:lnTo>
                  <a:lnTo>
                    <a:pt x="2577910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577910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80"/>
                </a:lnSpc>
              </a:pPr>
              <a:r>
                <a:rPr lang="en-US" b="true" sz="19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appointment time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776791" y="1291490"/>
            <a:ext cx="1354302" cy="665400"/>
            <a:chOff x="0" y="0"/>
            <a:chExt cx="1805735" cy="887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05736" cy="887200"/>
            </a:xfrm>
            <a:custGeom>
              <a:avLst/>
              <a:gdLst/>
              <a:ahLst/>
              <a:cxnLst/>
              <a:rect r="r" b="b" t="t" l="l"/>
              <a:pathLst>
                <a:path h="887200" w="1805736">
                  <a:moveTo>
                    <a:pt x="0" y="0"/>
                  </a:moveTo>
                  <a:lnTo>
                    <a:pt x="1805736" y="0"/>
                  </a:lnTo>
                  <a:lnTo>
                    <a:pt x="1805736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1805735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80"/>
                </a:lnSpc>
              </a:pPr>
              <a:r>
                <a:rPr lang="en-US" b="true" sz="19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doctor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9360306" y="2229519"/>
            <a:ext cx="2200322" cy="2060302"/>
          </a:xfrm>
          <a:custGeom>
            <a:avLst/>
            <a:gdLst/>
            <a:ahLst/>
            <a:cxnLst/>
            <a:rect r="r" b="b" t="t" l="l"/>
            <a:pathLst>
              <a:path h="2060302" w="2200322">
                <a:moveTo>
                  <a:pt x="0" y="0"/>
                </a:moveTo>
                <a:lnTo>
                  <a:pt x="2200322" y="0"/>
                </a:lnTo>
                <a:lnTo>
                  <a:pt x="2200322" y="2060301"/>
                </a:lnTo>
                <a:lnTo>
                  <a:pt x="0" y="20603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702661" y="6782052"/>
            <a:ext cx="1649484" cy="1832759"/>
          </a:xfrm>
          <a:custGeom>
            <a:avLst/>
            <a:gdLst/>
            <a:ahLst/>
            <a:cxnLst/>
            <a:rect r="r" b="b" t="t" l="l"/>
            <a:pathLst>
              <a:path h="1832759" w="1649484">
                <a:moveTo>
                  <a:pt x="0" y="0"/>
                </a:moveTo>
                <a:lnTo>
                  <a:pt x="1649484" y="0"/>
                </a:lnTo>
                <a:lnTo>
                  <a:pt x="1649484" y="1832759"/>
                </a:lnTo>
                <a:lnTo>
                  <a:pt x="0" y="18327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229188" y="6533190"/>
            <a:ext cx="2126148" cy="1894929"/>
          </a:xfrm>
          <a:custGeom>
            <a:avLst/>
            <a:gdLst/>
            <a:ahLst/>
            <a:cxnLst/>
            <a:rect r="r" b="b" t="t" l="l"/>
            <a:pathLst>
              <a:path h="1894929" w="2126148">
                <a:moveTo>
                  <a:pt x="0" y="0"/>
                </a:moveTo>
                <a:lnTo>
                  <a:pt x="2126148" y="0"/>
                </a:lnTo>
                <a:lnTo>
                  <a:pt x="2126148" y="1894929"/>
                </a:lnTo>
                <a:lnTo>
                  <a:pt x="0" y="189492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924780" y="7198590"/>
            <a:ext cx="1304407" cy="1310962"/>
          </a:xfrm>
          <a:custGeom>
            <a:avLst/>
            <a:gdLst/>
            <a:ahLst/>
            <a:cxnLst/>
            <a:rect r="r" b="b" t="t" l="l"/>
            <a:pathLst>
              <a:path h="1310962" w="1304407">
                <a:moveTo>
                  <a:pt x="0" y="0"/>
                </a:moveTo>
                <a:lnTo>
                  <a:pt x="1304408" y="0"/>
                </a:lnTo>
                <a:lnTo>
                  <a:pt x="1304408" y="1310962"/>
                </a:lnTo>
                <a:lnTo>
                  <a:pt x="0" y="13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355336" y="6430593"/>
            <a:ext cx="2204167" cy="1997526"/>
          </a:xfrm>
          <a:custGeom>
            <a:avLst/>
            <a:gdLst/>
            <a:ahLst/>
            <a:cxnLst/>
            <a:rect r="r" b="b" t="t" l="l"/>
            <a:pathLst>
              <a:path h="1997526" w="2204167">
                <a:moveTo>
                  <a:pt x="0" y="0"/>
                </a:moveTo>
                <a:lnTo>
                  <a:pt x="2204167" y="0"/>
                </a:lnTo>
                <a:lnTo>
                  <a:pt x="2204167" y="1997526"/>
                </a:lnTo>
                <a:lnTo>
                  <a:pt x="0" y="1997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998035" y="5849152"/>
            <a:ext cx="1706078" cy="1475758"/>
          </a:xfrm>
          <a:custGeom>
            <a:avLst/>
            <a:gdLst/>
            <a:ahLst/>
            <a:cxnLst/>
            <a:rect r="r" b="b" t="t" l="l"/>
            <a:pathLst>
              <a:path h="1475758" w="1706078">
                <a:moveTo>
                  <a:pt x="0" y="0"/>
                </a:moveTo>
                <a:lnTo>
                  <a:pt x="1706078" y="0"/>
                </a:lnTo>
                <a:lnTo>
                  <a:pt x="1706078" y="1475758"/>
                </a:lnTo>
                <a:lnTo>
                  <a:pt x="0" y="147575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02932" y="6598901"/>
            <a:ext cx="2799729" cy="2199060"/>
          </a:xfrm>
          <a:custGeom>
            <a:avLst/>
            <a:gdLst/>
            <a:ahLst/>
            <a:cxnLst/>
            <a:rect r="r" b="b" t="t" l="l"/>
            <a:pathLst>
              <a:path h="2199060" w="2799729">
                <a:moveTo>
                  <a:pt x="0" y="0"/>
                </a:moveTo>
                <a:lnTo>
                  <a:pt x="2799729" y="0"/>
                </a:lnTo>
                <a:lnTo>
                  <a:pt x="2799729" y="2199060"/>
                </a:lnTo>
                <a:lnTo>
                  <a:pt x="0" y="219906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154676" y="6780831"/>
            <a:ext cx="2535846" cy="1069666"/>
          </a:xfrm>
          <a:custGeom>
            <a:avLst/>
            <a:gdLst/>
            <a:ahLst/>
            <a:cxnLst/>
            <a:rect r="r" b="b" t="t" l="l"/>
            <a:pathLst>
              <a:path h="1069666" w="2535846">
                <a:moveTo>
                  <a:pt x="0" y="0"/>
                </a:moveTo>
                <a:lnTo>
                  <a:pt x="2535845" y="0"/>
                </a:lnTo>
                <a:lnTo>
                  <a:pt x="2535845" y="1069666"/>
                </a:lnTo>
                <a:lnTo>
                  <a:pt x="0" y="10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5518879" y="6903032"/>
            <a:ext cx="2031080" cy="665400"/>
            <a:chOff x="0" y="0"/>
            <a:chExt cx="2708106" cy="8872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708107" cy="887200"/>
            </a:xfrm>
            <a:custGeom>
              <a:avLst/>
              <a:gdLst/>
              <a:ahLst/>
              <a:cxnLst/>
              <a:rect r="r" b="b" t="t" l="l"/>
              <a:pathLst>
                <a:path h="887200" w="2708107">
                  <a:moveTo>
                    <a:pt x="0" y="0"/>
                  </a:moveTo>
                  <a:lnTo>
                    <a:pt x="2708107" y="0"/>
                  </a:lnTo>
                  <a:lnTo>
                    <a:pt x="2708107" y="887200"/>
                  </a:lnTo>
                  <a:lnTo>
                    <a:pt x="0" y="88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2708106" cy="887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60"/>
                </a:lnSpc>
              </a:pPr>
              <a:r>
                <a:rPr lang="en-US" b="true" sz="2300">
                  <a:solidFill>
                    <a:srgbClr val="16161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Pre-briefing 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699372" y="6217189"/>
            <a:ext cx="1930500" cy="804368"/>
            <a:chOff x="0" y="0"/>
            <a:chExt cx="2574000" cy="107249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74036" cy="1072515"/>
            </a:xfrm>
            <a:custGeom>
              <a:avLst/>
              <a:gdLst/>
              <a:ahLst/>
              <a:cxnLst/>
              <a:rect r="r" b="b" t="t" l="l"/>
              <a:pathLst>
                <a:path h="1072515" w="2574036">
                  <a:moveTo>
                    <a:pt x="0" y="0"/>
                  </a:moveTo>
                  <a:lnTo>
                    <a:pt x="2574036" y="0"/>
                  </a:lnTo>
                  <a:lnTo>
                    <a:pt x="2574036" y="1072515"/>
                  </a:lnTo>
                  <a:lnTo>
                    <a:pt x="0" y="10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l="0" t="0" r="1" b="1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271696" y="212394"/>
            <a:ext cx="6504435" cy="928116"/>
            <a:chOff x="0" y="0"/>
            <a:chExt cx="8672581" cy="123748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672581" cy="1237488"/>
            </a:xfrm>
            <a:custGeom>
              <a:avLst/>
              <a:gdLst/>
              <a:ahLst/>
              <a:cxnLst/>
              <a:rect r="r" b="b" t="t" l="l"/>
              <a:pathLst>
                <a:path h="1237488" w="8672581">
                  <a:moveTo>
                    <a:pt x="0" y="0"/>
                  </a:moveTo>
                  <a:lnTo>
                    <a:pt x="8672581" y="0"/>
                  </a:lnTo>
                  <a:lnTo>
                    <a:pt x="8672581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8672581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Scenario 1 - Appointment Call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7320744" y="4369467"/>
            <a:ext cx="1969839" cy="728841"/>
          </a:xfrm>
          <a:custGeom>
            <a:avLst/>
            <a:gdLst/>
            <a:ahLst/>
            <a:cxnLst/>
            <a:rect r="r" b="b" t="t" l="l"/>
            <a:pathLst>
              <a:path h="728841" w="1969839">
                <a:moveTo>
                  <a:pt x="0" y="0"/>
                </a:moveTo>
                <a:lnTo>
                  <a:pt x="1969840" y="0"/>
                </a:lnTo>
                <a:lnTo>
                  <a:pt x="1969840" y="728841"/>
                </a:lnTo>
                <a:lnTo>
                  <a:pt x="0" y="72884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2397657" y="4764933"/>
            <a:ext cx="427687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Transcribe appointment calls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040773" y="4476750"/>
            <a:ext cx="5656064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utomatically extract key information </a:t>
            </a:r>
          </a:p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populate Excel sheets as schedule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13240" y="9014377"/>
            <a:ext cx="5125492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reate records for new patients</a:t>
            </a:r>
          </a:p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store them in their collections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02932" y="9093236"/>
            <a:ext cx="738053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llowing doctors to quickly access patient history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before consultations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5400000">
            <a:off x="13454596" y="5718633"/>
            <a:ext cx="1314948" cy="486531"/>
          </a:xfrm>
          <a:custGeom>
            <a:avLst/>
            <a:gdLst/>
            <a:ahLst/>
            <a:cxnLst/>
            <a:rect r="r" b="b" t="t" l="l"/>
            <a:pathLst>
              <a:path h="486531" w="1314948">
                <a:moveTo>
                  <a:pt x="0" y="0"/>
                </a:moveTo>
                <a:lnTo>
                  <a:pt x="1314948" y="0"/>
                </a:lnTo>
                <a:lnTo>
                  <a:pt x="1314948" y="486531"/>
                </a:lnTo>
                <a:lnTo>
                  <a:pt x="0" y="486531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true" flipV="false" rot="0">
            <a:off x="8159080" y="7480655"/>
            <a:ext cx="1969839" cy="728841"/>
          </a:xfrm>
          <a:custGeom>
            <a:avLst/>
            <a:gdLst/>
            <a:ahLst/>
            <a:cxnLst/>
            <a:rect r="r" b="b" t="t" l="l"/>
            <a:pathLst>
              <a:path h="728841" w="1969839">
                <a:moveTo>
                  <a:pt x="1969840" y="0"/>
                </a:moveTo>
                <a:lnTo>
                  <a:pt x="0" y="0"/>
                </a:lnTo>
                <a:lnTo>
                  <a:pt x="0" y="728840"/>
                </a:lnTo>
                <a:lnTo>
                  <a:pt x="1969840" y="728840"/>
                </a:lnTo>
                <a:lnTo>
                  <a:pt x="196984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616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9188" y="6617984"/>
            <a:ext cx="2126148" cy="1894929"/>
          </a:xfrm>
          <a:custGeom>
            <a:avLst/>
            <a:gdLst/>
            <a:ahLst/>
            <a:cxnLst/>
            <a:rect r="r" b="b" t="t" l="l"/>
            <a:pathLst>
              <a:path h="1894929" w="2126148">
                <a:moveTo>
                  <a:pt x="0" y="0"/>
                </a:moveTo>
                <a:lnTo>
                  <a:pt x="2126148" y="0"/>
                </a:lnTo>
                <a:lnTo>
                  <a:pt x="2126148" y="1894929"/>
                </a:lnTo>
                <a:lnTo>
                  <a:pt x="0" y="189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24780" y="7283384"/>
            <a:ext cx="1304407" cy="1310962"/>
          </a:xfrm>
          <a:custGeom>
            <a:avLst/>
            <a:gdLst/>
            <a:ahLst/>
            <a:cxnLst/>
            <a:rect r="r" b="b" t="t" l="l"/>
            <a:pathLst>
              <a:path h="1310962" w="1304407">
                <a:moveTo>
                  <a:pt x="0" y="0"/>
                </a:moveTo>
                <a:lnTo>
                  <a:pt x="1304408" y="0"/>
                </a:lnTo>
                <a:lnTo>
                  <a:pt x="1304408" y="1310962"/>
                </a:lnTo>
                <a:lnTo>
                  <a:pt x="0" y="13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5336" y="6515387"/>
            <a:ext cx="2204167" cy="1997526"/>
          </a:xfrm>
          <a:custGeom>
            <a:avLst/>
            <a:gdLst/>
            <a:ahLst/>
            <a:cxnLst/>
            <a:rect r="r" b="b" t="t" l="l"/>
            <a:pathLst>
              <a:path h="1997526" w="2204167">
                <a:moveTo>
                  <a:pt x="0" y="0"/>
                </a:moveTo>
                <a:lnTo>
                  <a:pt x="2204167" y="0"/>
                </a:lnTo>
                <a:lnTo>
                  <a:pt x="2204167" y="1997526"/>
                </a:lnTo>
                <a:lnTo>
                  <a:pt x="0" y="1997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99372" y="6301983"/>
            <a:ext cx="1930500" cy="804368"/>
            <a:chOff x="0" y="0"/>
            <a:chExt cx="2574000" cy="1072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4036" cy="1072515"/>
            </a:xfrm>
            <a:custGeom>
              <a:avLst/>
              <a:gdLst/>
              <a:ahLst/>
              <a:cxnLst/>
              <a:rect r="r" b="b" t="t" l="l"/>
              <a:pathLst>
                <a:path h="1072515" w="2574036">
                  <a:moveTo>
                    <a:pt x="0" y="0"/>
                  </a:moveTo>
                  <a:lnTo>
                    <a:pt x="2574036" y="0"/>
                  </a:lnTo>
                  <a:lnTo>
                    <a:pt x="2574036" y="1072515"/>
                  </a:lnTo>
                  <a:lnTo>
                    <a:pt x="0" y="1072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1" b="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01733" y="221368"/>
            <a:ext cx="8582934" cy="928116"/>
            <a:chOff x="0" y="0"/>
            <a:chExt cx="11443912" cy="1237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43913" cy="1237488"/>
            </a:xfrm>
            <a:custGeom>
              <a:avLst/>
              <a:gdLst/>
              <a:ahLst/>
              <a:cxnLst/>
              <a:rect r="r" b="b" t="t" l="l"/>
              <a:pathLst>
                <a:path h="1237488" w="11443913">
                  <a:moveTo>
                    <a:pt x="0" y="0"/>
                  </a:moveTo>
                  <a:lnTo>
                    <a:pt x="11443913" y="0"/>
                  </a:lnTo>
                  <a:lnTo>
                    <a:pt x="11443913" y="1237488"/>
                  </a:lnTo>
                  <a:lnTo>
                    <a:pt x="0" y="1237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1443912" cy="123748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200"/>
                </a:lnSpc>
              </a:pPr>
              <a:r>
                <a:rPr lang="en-US" b="true" sz="3500">
                  <a:solidFill>
                    <a:srgbClr val="FEC828"/>
                  </a:solidFill>
                  <a:latin typeface="Hind Guntur Bold"/>
                  <a:ea typeface="Hind Guntur Bold"/>
                  <a:cs typeface="Hind Guntur Bold"/>
                  <a:sym typeface="Hind Guntur Bold"/>
                </a:rPr>
                <a:t>Scenario 2 - Bedside consultation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452297" y="2867814"/>
            <a:ext cx="1969839" cy="728841"/>
          </a:xfrm>
          <a:custGeom>
            <a:avLst/>
            <a:gdLst/>
            <a:ahLst/>
            <a:cxnLst/>
            <a:rect r="r" b="b" t="t" l="l"/>
            <a:pathLst>
              <a:path h="728841" w="1969839">
                <a:moveTo>
                  <a:pt x="0" y="0"/>
                </a:moveTo>
                <a:lnTo>
                  <a:pt x="1969839" y="0"/>
                </a:lnTo>
                <a:lnTo>
                  <a:pt x="1969839" y="728841"/>
                </a:lnTo>
                <a:lnTo>
                  <a:pt x="0" y="728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4124290" y="5557709"/>
            <a:ext cx="1314948" cy="486531"/>
          </a:xfrm>
          <a:custGeom>
            <a:avLst/>
            <a:gdLst/>
            <a:ahLst/>
            <a:cxnLst/>
            <a:rect r="r" b="b" t="t" l="l"/>
            <a:pathLst>
              <a:path h="486531" w="1314948">
                <a:moveTo>
                  <a:pt x="0" y="0"/>
                </a:moveTo>
                <a:lnTo>
                  <a:pt x="1314948" y="0"/>
                </a:lnTo>
                <a:lnTo>
                  <a:pt x="1314948" y="486531"/>
                </a:lnTo>
                <a:lnTo>
                  <a:pt x="0" y="486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8159080" y="7480655"/>
            <a:ext cx="1969839" cy="728841"/>
          </a:xfrm>
          <a:custGeom>
            <a:avLst/>
            <a:gdLst/>
            <a:ahLst/>
            <a:cxnLst/>
            <a:rect r="r" b="b" t="t" l="l"/>
            <a:pathLst>
              <a:path h="728841" w="1969839">
                <a:moveTo>
                  <a:pt x="1969840" y="0"/>
                </a:moveTo>
                <a:lnTo>
                  <a:pt x="0" y="0"/>
                </a:lnTo>
                <a:lnTo>
                  <a:pt x="0" y="728840"/>
                </a:lnTo>
                <a:lnTo>
                  <a:pt x="1969840" y="728840"/>
                </a:lnTo>
                <a:lnTo>
                  <a:pt x="196984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5743" y="1460884"/>
            <a:ext cx="2812663" cy="2594681"/>
          </a:xfrm>
          <a:custGeom>
            <a:avLst/>
            <a:gdLst/>
            <a:ahLst/>
            <a:cxnLst/>
            <a:rect r="r" b="b" t="t" l="l"/>
            <a:pathLst>
              <a:path h="2594681" w="2812663">
                <a:moveTo>
                  <a:pt x="0" y="0"/>
                </a:moveTo>
                <a:lnTo>
                  <a:pt x="2812663" y="0"/>
                </a:lnTo>
                <a:lnTo>
                  <a:pt x="2812663" y="2594681"/>
                </a:lnTo>
                <a:lnTo>
                  <a:pt x="0" y="2594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2940">
            <a:off x="3879348" y="1187549"/>
            <a:ext cx="910051" cy="902088"/>
          </a:xfrm>
          <a:custGeom>
            <a:avLst/>
            <a:gdLst/>
            <a:ahLst/>
            <a:cxnLst/>
            <a:rect r="r" b="b" t="t" l="l"/>
            <a:pathLst>
              <a:path h="902088" w="910051">
                <a:moveTo>
                  <a:pt x="0" y="0"/>
                </a:moveTo>
                <a:lnTo>
                  <a:pt x="910051" y="0"/>
                </a:lnTo>
                <a:lnTo>
                  <a:pt x="910051" y="902088"/>
                </a:lnTo>
                <a:lnTo>
                  <a:pt x="0" y="902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42992" y="1854131"/>
            <a:ext cx="3079606" cy="3041111"/>
          </a:xfrm>
          <a:custGeom>
            <a:avLst/>
            <a:gdLst/>
            <a:ahLst/>
            <a:cxnLst/>
            <a:rect r="r" b="b" t="t" l="l"/>
            <a:pathLst>
              <a:path h="3041111" w="3079606">
                <a:moveTo>
                  <a:pt x="0" y="0"/>
                </a:moveTo>
                <a:lnTo>
                  <a:pt x="3079607" y="0"/>
                </a:lnTo>
                <a:lnTo>
                  <a:pt x="3079607" y="3041111"/>
                </a:lnTo>
                <a:lnTo>
                  <a:pt x="0" y="304111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24780" y="680739"/>
            <a:ext cx="4806759" cy="4374151"/>
          </a:xfrm>
          <a:custGeom>
            <a:avLst/>
            <a:gdLst/>
            <a:ahLst/>
            <a:cxnLst/>
            <a:rect r="r" b="b" t="t" l="l"/>
            <a:pathLst>
              <a:path h="4374151" w="4806759">
                <a:moveTo>
                  <a:pt x="0" y="0"/>
                </a:moveTo>
                <a:lnTo>
                  <a:pt x="4806760" y="0"/>
                </a:lnTo>
                <a:lnTo>
                  <a:pt x="4806760" y="4374151"/>
                </a:lnTo>
                <a:lnTo>
                  <a:pt x="0" y="437415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03966">
            <a:off x="15261377" y="3012516"/>
            <a:ext cx="1656327" cy="2268941"/>
          </a:xfrm>
          <a:custGeom>
            <a:avLst/>
            <a:gdLst/>
            <a:ahLst/>
            <a:cxnLst/>
            <a:rect r="r" b="b" t="t" l="l"/>
            <a:pathLst>
              <a:path h="2268941" w="1656327">
                <a:moveTo>
                  <a:pt x="0" y="0"/>
                </a:moveTo>
                <a:lnTo>
                  <a:pt x="1656327" y="0"/>
                </a:lnTo>
                <a:lnTo>
                  <a:pt x="1656327" y="2268942"/>
                </a:lnTo>
                <a:lnTo>
                  <a:pt x="0" y="226894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53554" y="1305503"/>
            <a:ext cx="3967325" cy="1210034"/>
          </a:xfrm>
          <a:custGeom>
            <a:avLst/>
            <a:gdLst/>
            <a:ahLst/>
            <a:cxnLst/>
            <a:rect r="r" b="b" t="t" l="l"/>
            <a:pathLst>
              <a:path h="1210034" w="3967325">
                <a:moveTo>
                  <a:pt x="0" y="0"/>
                </a:moveTo>
                <a:lnTo>
                  <a:pt x="3967325" y="0"/>
                </a:lnTo>
                <a:lnTo>
                  <a:pt x="3967325" y="1210034"/>
                </a:lnTo>
                <a:lnTo>
                  <a:pt x="0" y="121003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39190" y="5661910"/>
            <a:ext cx="2770108" cy="3044074"/>
          </a:xfrm>
          <a:custGeom>
            <a:avLst/>
            <a:gdLst/>
            <a:ahLst/>
            <a:cxnLst/>
            <a:rect r="r" b="b" t="t" l="l"/>
            <a:pathLst>
              <a:path h="3044074" w="2770108">
                <a:moveTo>
                  <a:pt x="0" y="0"/>
                </a:moveTo>
                <a:lnTo>
                  <a:pt x="2770107" y="0"/>
                </a:lnTo>
                <a:lnTo>
                  <a:pt x="2770107" y="3044074"/>
                </a:lnTo>
                <a:lnTo>
                  <a:pt x="0" y="304407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585764" y="5247667"/>
            <a:ext cx="1916091" cy="1889745"/>
          </a:xfrm>
          <a:custGeom>
            <a:avLst/>
            <a:gdLst/>
            <a:ahLst/>
            <a:cxnLst/>
            <a:rect r="r" b="b" t="t" l="l"/>
            <a:pathLst>
              <a:path h="1889745" w="1916091">
                <a:moveTo>
                  <a:pt x="0" y="0"/>
                </a:moveTo>
                <a:lnTo>
                  <a:pt x="1916091" y="0"/>
                </a:lnTo>
                <a:lnTo>
                  <a:pt x="1916091" y="1889745"/>
                </a:lnTo>
                <a:lnTo>
                  <a:pt x="0" y="18897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09297" y="6857617"/>
            <a:ext cx="1900857" cy="1974916"/>
          </a:xfrm>
          <a:custGeom>
            <a:avLst/>
            <a:gdLst/>
            <a:ahLst/>
            <a:cxnLst/>
            <a:rect r="r" b="b" t="t" l="l"/>
            <a:pathLst>
              <a:path h="1974916" w="1900857">
                <a:moveTo>
                  <a:pt x="0" y="0"/>
                </a:moveTo>
                <a:lnTo>
                  <a:pt x="1900857" y="0"/>
                </a:lnTo>
                <a:lnTo>
                  <a:pt x="1900857" y="1974916"/>
                </a:lnTo>
                <a:lnTo>
                  <a:pt x="0" y="197491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70189" y="4904767"/>
            <a:ext cx="424175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Record Inpatient ward round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62312" y="8984933"/>
            <a:ext cx="609719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utomatically upload records for patients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 their related collections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9180" y="8984933"/>
            <a:ext cx="8385721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ne-click summaries for multispecialty collaboration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onitor patient emotions to provide p</a:t>
            </a: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ersonalized advice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70567" y="5321877"/>
            <a:ext cx="4148882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Auto-generate clinical notes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DAGr0bKhllg</dc:identifier>
  <dcterms:modified xsi:type="dcterms:W3CDTF">2011-08-01T06:04:30Z</dcterms:modified>
  <cp:revision>1</cp:revision>
  <dc:title>Intro Part for LLM fine-tuning</dc:title>
</cp:coreProperties>
</file>